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 id="272" r:id="rId17"/>
    <p:sldId id="270" r:id="rId18"/>
    <p:sldId id="273" r:id="rId19"/>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E14007B-B486-4F67-9C7F-1E405B34EC12}" type="datetimeFigureOut">
              <a:rPr lang="fa-IR" smtClean="0"/>
              <a:t>03/02/1435</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65C4473-242B-4C52-ADB3-34A786654C7D}" type="slidenum">
              <a:rPr lang="fa-IR" smtClean="0"/>
              <a:t>‹#›</a:t>
            </a:fld>
            <a:endParaRPr lang="fa-IR"/>
          </a:p>
        </p:txBody>
      </p:sp>
    </p:spTree>
    <p:extLst>
      <p:ext uri="{BB962C8B-B14F-4D97-AF65-F5344CB8AC3E}">
        <p14:creationId xmlns:p14="http://schemas.microsoft.com/office/powerpoint/2010/main" val="16434233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765C4473-242B-4C52-ADB3-34A786654C7D}" type="slidenum">
              <a:rPr lang="fa-IR" smtClean="0"/>
              <a:t>16</a:t>
            </a:fld>
            <a:endParaRPr lang="fa-IR"/>
          </a:p>
        </p:txBody>
      </p:sp>
    </p:spTree>
    <p:extLst>
      <p:ext uri="{BB962C8B-B14F-4D97-AF65-F5344CB8AC3E}">
        <p14:creationId xmlns:p14="http://schemas.microsoft.com/office/powerpoint/2010/main" val="2834758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795EFCE-D68E-4603-A928-72D35EED01B1}" type="datetimeFigureOut">
              <a:rPr lang="fa-IR" smtClean="0"/>
              <a:t>03/02/1435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B48288A-9A50-4540-BFE7-86292E67281A}" type="slidenum">
              <a:rPr lang="fa-IR" smtClean="0"/>
              <a:t>‹#›</a:t>
            </a:fld>
            <a:endParaRPr lang="fa-IR"/>
          </a:p>
        </p:txBody>
      </p:sp>
    </p:spTree>
    <p:extLst>
      <p:ext uri="{BB962C8B-B14F-4D97-AF65-F5344CB8AC3E}">
        <p14:creationId xmlns:p14="http://schemas.microsoft.com/office/powerpoint/2010/main" val="269323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795EFCE-D68E-4603-A928-72D35EED01B1}" type="datetimeFigureOut">
              <a:rPr lang="fa-IR" smtClean="0"/>
              <a:t>03/02/1435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B48288A-9A50-4540-BFE7-86292E67281A}" type="slidenum">
              <a:rPr lang="fa-IR" smtClean="0"/>
              <a:t>‹#›</a:t>
            </a:fld>
            <a:endParaRPr lang="fa-IR"/>
          </a:p>
        </p:txBody>
      </p:sp>
    </p:spTree>
    <p:extLst>
      <p:ext uri="{BB962C8B-B14F-4D97-AF65-F5344CB8AC3E}">
        <p14:creationId xmlns:p14="http://schemas.microsoft.com/office/powerpoint/2010/main" val="15202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795EFCE-D68E-4603-A928-72D35EED01B1}" type="datetimeFigureOut">
              <a:rPr lang="fa-IR" smtClean="0"/>
              <a:t>03/02/1435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B48288A-9A50-4540-BFE7-86292E67281A}" type="slidenum">
              <a:rPr lang="fa-IR" smtClean="0"/>
              <a:t>‹#›</a:t>
            </a:fld>
            <a:endParaRPr lang="fa-IR"/>
          </a:p>
        </p:txBody>
      </p:sp>
    </p:spTree>
    <p:extLst>
      <p:ext uri="{BB962C8B-B14F-4D97-AF65-F5344CB8AC3E}">
        <p14:creationId xmlns:p14="http://schemas.microsoft.com/office/powerpoint/2010/main" val="140630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795EFCE-D68E-4603-A928-72D35EED01B1}" type="datetimeFigureOut">
              <a:rPr lang="fa-IR" smtClean="0"/>
              <a:t>03/02/1435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B48288A-9A50-4540-BFE7-86292E67281A}" type="slidenum">
              <a:rPr lang="fa-IR" smtClean="0"/>
              <a:t>‹#›</a:t>
            </a:fld>
            <a:endParaRPr lang="fa-IR"/>
          </a:p>
        </p:txBody>
      </p:sp>
    </p:spTree>
    <p:extLst>
      <p:ext uri="{BB962C8B-B14F-4D97-AF65-F5344CB8AC3E}">
        <p14:creationId xmlns:p14="http://schemas.microsoft.com/office/powerpoint/2010/main" val="2707210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95EFCE-D68E-4603-A928-72D35EED01B1}" type="datetimeFigureOut">
              <a:rPr lang="fa-IR" smtClean="0"/>
              <a:t>03/02/1435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B48288A-9A50-4540-BFE7-86292E67281A}" type="slidenum">
              <a:rPr lang="fa-IR" smtClean="0"/>
              <a:t>‹#›</a:t>
            </a:fld>
            <a:endParaRPr lang="fa-IR"/>
          </a:p>
        </p:txBody>
      </p:sp>
    </p:spTree>
    <p:extLst>
      <p:ext uri="{BB962C8B-B14F-4D97-AF65-F5344CB8AC3E}">
        <p14:creationId xmlns:p14="http://schemas.microsoft.com/office/powerpoint/2010/main" val="65077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795EFCE-D68E-4603-A928-72D35EED01B1}" type="datetimeFigureOut">
              <a:rPr lang="fa-IR" smtClean="0"/>
              <a:t>03/02/1435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B48288A-9A50-4540-BFE7-86292E67281A}" type="slidenum">
              <a:rPr lang="fa-IR" smtClean="0"/>
              <a:t>‹#›</a:t>
            </a:fld>
            <a:endParaRPr lang="fa-IR"/>
          </a:p>
        </p:txBody>
      </p:sp>
    </p:spTree>
    <p:extLst>
      <p:ext uri="{BB962C8B-B14F-4D97-AF65-F5344CB8AC3E}">
        <p14:creationId xmlns:p14="http://schemas.microsoft.com/office/powerpoint/2010/main" val="71170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795EFCE-D68E-4603-A928-72D35EED01B1}" type="datetimeFigureOut">
              <a:rPr lang="fa-IR" smtClean="0"/>
              <a:t>03/02/1435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B48288A-9A50-4540-BFE7-86292E67281A}" type="slidenum">
              <a:rPr lang="fa-IR" smtClean="0"/>
              <a:t>‹#›</a:t>
            </a:fld>
            <a:endParaRPr lang="fa-IR"/>
          </a:p>
        </p:txBody>
      </p:sp>
    </p:spTree>
    <p:extLst>
      <p:ext uri="{BB962C8B-B14F-4D97-AF65-F5344CB8AC3E}">
        <p14:creationId xmlns:p14="http://schemas.microsoft.com/office/powerpoint/2010/main" val="77870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795EFCE-D68E-4603-A928-72D35EED01B1}" type="datetimeFigureOut">
              <a:rPr lang="fa-IR" smtClean="0"/>
              <a:t>03/02/1435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B48288A-9A50-4540-BFE7-86292E67281A}" type="slidenum">
              <a:rPr lang="fa-IR" smtClean="0"/>
              <a:t>‹#›</a:t>
            </a:fld>
            <a:endParaRPr lang="fa-IR"/>
          </a:p>
        </p:txBody>
      </p:sp>
    </p:spTree>
    <p:extLst>
      <p:ext uri="{BB962C8B-B14F-4D97-AF65-F5344CB8AC3E}">
        <p14:creationId xmlns:p14="http://schemas.microsoft.com/office/powerpoint/2010/main" val="2952902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5EFCE-D68E-4603-A928-72D35EED01B1}" type="datetimeFigureOut">
              <a:rPr lang="fa-IR" smtClean="0"/>
              <a:t>03/02/1435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B48288A-9A50-4540-BFE7-86292E67281A}" type="slidenum">
              <a:rPr lang="fa-IR" smtClean="0"/>
              <a:t>‹#›</a:t>
            </a:fld>
            <a:endParaRPr lang="fa-IR"/>
          </a:p>
        </p:txBody>
      </p:sp>
    </p:spTree>
    <p:extLst>
      <p:ext uri="{BB962C8B-B14F-4D97-AF65-F5344CB8AC3E}">
        <p14:creationId xmlns:p14="http://schemas.microsoft.com/office/powerpoint/2010/main" val="193612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95EFCE-D68E-4603-A928-72D35EED01B1}" type="datetimeFigureOut">
              <a:rPr lang="fa-IR" smtClean="0"/>
              <a:t>03/02/1435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B48288A-9A50-4540-BFE7-86292E67281A}" type="slidenum">
              <a:rPr lang="fa-IR" smtClean="0"/>
              <a:t>‹#›</a:t>
            </a:fld>
            <a:endParaRPr lang="fa-IR"/>
          </a:p>
        </p:txBody>
      </p:sp>
    </p:spTree>
    <p:extLst>
      <p:ext uri="{BB962C8B-B14F-4D97-AF65-F5344CB8AC3E}">
        <p14:creationId xmlns:p14="http://schemas.microsoft.com/office/powerpoint/2010/main" val="34822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95EFCE-D68E-4603-A928-72D35EED01B1}" type="datetimeFigureOut">
              <a:rPr lang="fa-IR" smtClean="0"/>
              <a:t>03/02/1435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B48288A-9A50-4540-BFE7-86292E67281A}" type="slidenum">
              <a:rPr lang="fa-IR" smtClean="0"/>
              <a:t>‹#›</a:t>
            </a:fld>
            <a:endParaRPr lang="fa-IR"/>
          </a:p>
        </p:txBody>
      </p:sp>
    </p:spTree>
    <p:extLst>
      <p:ext uri="{BB962C8B-B14F-4D97-AF65-F5344CB8AC3E}">
        <p14:creationId xmlns:p14="http://schemas.microsoft.com/office/powerpoint/2010/main" val="13066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9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795EFCE-D68E-4603-A928-72D35EED01B1}" type="datetimeFigureOut">
              <a:rPr lang="fa-IR" smtClean="0"/>
              <a:t>03/02/1435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48288A-9A50-4540-BFE7-86292E67281A}" type="slidenum">
              <a:rPr lang="fa-IR" smtClean="0"/>
              <a:t>‹#›</a:t>
            </a:fld>
            <a:endParaRPr lang="fa-IR"/>
          </a:p>
        </p:txBody>
      </p:sp>
    </p:spTree>
    <p:extLst>
      <p:ext uri="{BB962C8B-B14F-4D97-AF65-F5344CB8AC3E}">
        <p14:creationId xmlns:p14="http://schemas.microsoft.com/office/powerpoint/2010/main" val="258771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1.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9.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3.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173"/>
          <p:cNvPicPr>
            <a:picLocks noChangeAspect="1" noChangeArrowheads="1"/>
          </p:cNvPicPr>
          <p:nvPr/>
        </p:nvPicPr>
        <p:blipFill>
          <a:blip r:embed="rId2">
            <a:clrChange>
              <a:clrFrom>
                <a:srgbClr val="FDFDFD"/>
              </a:clrFrom>
              <a:clrTo>
                <a:srgbClr val="FDFDFD">
                  <a:alpha val="0"/>
                </a:srgbClr>
              </a:clrTo>
            </a:clrChange>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810233" y="2696379"/>
            <a:ext cx="5271203" cy="41616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87288" y="1372940"/>
            <a:ext cx="7958546" cy="1323439"/>
          </a:xfrm>
          <a:prstGeom prst="rect">
            <a:avLst/>
          </a:prstGeom>
          <a:noFill/>
        </p:spPr>
        <p:txBody>
          <a:bodyPr wrap="square" rtlCol="1">
            <a:spAutoFit/>
          </a:bodyPr>
          <a:lstStyle/>
          <a:p>
            <a:pPr algn="ctr"/>
            <a:r>
              <a:rPr lang="fa-IR" sz="8000" dirty="0" smtClean="0">
                <a:effectLst>
                  <a:glow rad="228600">
                    <a:schemeClr val="accent5">
                      <a:satMod val="175000"/>
                      <a:alpha val="40000"/>
                    </a:schemeClr>
                  </a:glow>
                  <a:outerShdw blurRad="38100" dist="38100" dir="2700000" algn="tl">
                    <a:srgbClr val="000000">
                      <a:alpha val="43137"/>
                    </a:srgbClr>
                  </a:outerShdw>
                </a:effectLst>
                <a:cs typeface="B Morvarid" panose="00000400000000000000" pitchFamily="2" charset="-78"/>
              </a:rPr>
              <a:t>کسر و اعدادِ اعشاری</a:t>
            </a:r>
            <a:endParaRPr lang="fa-IR" sz="8000" dirty="0">
              <a:effectLst>
                <a:glow rad="228600">
                  <a:schemeClr val="accent5">
                    <a:satMod val="175000"/>
                    <a:alpha val="40000"/>
                  </a:schemeClr>
                </a:glow>
                <a:outerShdw blurRad="38100" dist="38100" dir="2700000" algn="tl">
                  <a:srgbClr val="000000">
                    <a:alpha val="43137"/>
                  </a:srgbClr>
                </a:outerShdw>
              </a:effectLst>
              <a:cs typeface="B Morvarid" panose="00000400000000000000" pitchFamily="2" charset="-78"/>
            </a:endParaRPr>
          </a:p>
        </p:txBody>
      </p:sp>
      <p:pic>
        <p:nvPicPr>
          <p:cNvPr id="6" name="Picture 5"/>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2716" y="11739"/>
            <a:ext cx="2146316" cy="6858000"/>
          </a:xfrm>
          <a:prstGeom prst="rect">
            <a:avLst/>
          </a:prstGeom>
        </p:spPr>
      </p:pic>
    </p:spTree>
    <p:extLst>
      <p:ext uri="{BB962C8B-B14F-4D97-AF65-F5344CB8AC3E}">
        <p14:creationId xmlns:p14="http://schemas.microsoft.com/office/powerpoint/2010/main" val="2513968548"/>
      </p:ext>
    </p:extLst>
  </p:cSld>
  <p:clrMapOvr>
    <a:masterClrMapping/>
  </p:clrMapOvr>
  <mc:AlternateContent xmlns:mc="http://schemas.openxmlformats.org/markup-compatibility/2006">
    <mc:Choice xmlns:p14="http://schemas.microsoft.com/office/powerpoint/2010/main" Requires="p14">
      <p:transition spd="slow" p14:dur="5000" advTm="39">
        <p14:doors dir="vert"/>
      </p:transition>
    </mc:Choice>
    <mc:Fallback>
      <p:transition spd="slow" advTm="39">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716" y="11739"/>
            <a:ext cx="1957578" cy="6858000"/>
          </a:xfrm>
          <a:prstGeom prst="rect">
            <a:avLst/>
          </a:prstGeom>
        </p:spPr>
      </p:pic>
      <p:sp>
        <p:nvSpPr>
          <p:cNvPr id="5" name="TextBox 4"/>
          <p:cNvSpPr txBox="1"/>
          <p:nvPr/>
        </p:nvSpPr>
        <p:spPr>
          <a:xfrm>
            <a:off x="8930683" y="95350"/>
            <a:ext cx="3134502" cy="523220"/>
          </a:xfrm>
          <a:prstGeom prst="rect">
            <a:avLst/>
          </a:prstGeom>
          <a:noFill/>
        </p:spPr>
        <p:txBody>
          <a:bodyPr wrap="square" rtlCol="1">
            <a:spAutoFit/>
          </a:bodyPr>
          <a:lstStyle/>
          <a:p>
            <a:r>
              <a:rPr lang="fa-IR" sz="2800"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کسر و اعدادِ اَعشاری</a:t>
            </a:r>
          </a:p>
        </p:txBody>
      </p:sp>
      <p:sp>
        <p:nvSpPr>
          <p:cNvPr id="6" name="TextBox 5"/>
          <p:cNvSpPr txBox="1"/>
          <p:nvPr/>
        </p:nvSpPr>
        <p:spPr>
          <a:xfrm>
            <a:off x="1269242" y="618570"/>
            <a:ext cx="10795943" cy="954107"/>
          </a:xfrm>
          <a:prstGeom prst="rect">
            <a:avLst/>
          </a:prstGeom>
          <a:noFill/>
        </p:spPr>
        <p:txBody>
          <a:bodyPr wrap="square" rtlCol="1">
            <a:spAutoFit/>
          </a:bodyPr>
          <a:lstStyle/>
          <a:p>
            <a:pPr algn="just"/>
            <a:r>
              <a:rPr lang="fa-IR" sz="2800" dirty="0" smtClean="0">
                <a:cs typeface="B Koodak" panose="00000700000000000000" pitchFamily="2" charset="-78"/>
              </a:rPr>
              <a:t>در قسمت های قبل گفتیم که در جدولِ ارزشِ مکانی عددهای اَعشاری، هر مرتبه 10 برابر بزرگ تر از مرتبه ی قبلی خود (مرتبه ی سمتِ راست خود) است.</a:t>
            </a:r>
            <a:endParaRPr lang="fa-IR" sz="2400" dirty="0">
              <a:cs typeface="B Koodak" panose="00000700000000000000" pitchFamily="2" charset="-78"/>
            </a:endParaRPr>
          </a:p>
        </p:txBody>
      </p:sp>
      <p:sp>
        <p:nvSpPr>
          <p:cNvPr id="7" name="TextBox 6"/>
          <p:cNvSpPr txBox="1"/>
          <p:nvPr/>
        </p:nvSpPr>
        <p:spPr>
          <a:xfrm>
            <a:off x="7547429" y="645113"/>
            <a:ext cx="4517755" cy="523220"/>
          </a:xfrm>
          <a:prstGeom prst="rect">
            <a:avLst/>
          </a:prstGeom>
          <a:noFill/>
        </p:spPr>
        <p:txBody>
          <a:bodyPr wrap="square" rtlCol="1">
            <a:spAutoFit/>
          </a:bodyPr>
          <a:lstStyle/>
          <a:p>
            <a:pPr algn="just"/>
            <a:r>
              <a:rPr lang="fa-IR" sz="2800" dirty="0" smtClean="0">
                <a:cs typeface="B Koodak" panose="00000700000000000000" pitchFamily="2" charset="-78"/>
              </a:rPr>
              <a:t>حالا به برابری های زیر توجّه کن:</a:t>
            </a:r>
            <a:endParaRPr lang="fa-IR" sz="2400" dirty="0">
              <a:cs typeface="B Koodak" panose="00000700000000000000" pitchFamily="2" charset="-78"/>
            </a:endParaRPr>
          </a:p>
        </p:txBody>
      </p:sp>
      <p:grpSp>
        <p:nvGrpSpPr>
          <p:cNvPr id="8" name="Group 681"/>
          <p:cNvGrpSpPr>
            <a:grpSpLocks/>
          </p:cNvGrpSpPr>
          <p:nvPr/>
        </p:nvGrpSpPr>
        <p:grpSpPr bwMode="auto">
          <a:xfrm>
            <a:off x="9115857" y="1775514"/>
            <a:ext cx="546424" cy="1295808"/>
            <a:chOff x="2723" y="646"/>
            <a:chExt cx="261" cy="623"/>
          </a:xfrm>
        </p:grpSpPr>
        <p:grpSp>
          <p:nvGrpSpPr>
            <p:cNvPr id="9" name="Group 682"/>
            <p:cNvGrpSpPr>
              <a:grpSpLocks/>
            </p:cNvGrpSpPr>
            <p:nvPr/>
          </p:nvGrpSpPr>
          <p:grpSpPr bwMode="auto">
            <a:xfrm>
              <a:off x="2735" y="658"/>
              <a:ext cx="239" cy="600"/>
              <a:chOff x="2735" y="658"/>
              <a:chExt cx="239" cy="600"/>
            </a:xfrm>
          </p:grpSpPr>
          <p:sp>
            <p:nvSpPr>
              <p:cNvPr id="22"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0" name="Group 684"/>
            <p:cNvGrpSpPr>
              <a:grpSpLocks/>
            </p:cNvGrpSpPr>
            <p:nvPr/>
          </p:nvGrpSpPr>
          <p:grpSpPr bwMode="auto">
            <a:xfrm>
              <a:off x="2735" y="658"/>
              <a:ext cx="239" cy="600"/>
              <a:chOff x="2735" y="658"/>
              <a:chExt cx="239" cy="600"/>
            </a:xfrm>
          </p:grpSpPr>
          <p:sp>
            <p:nvSpPr>
              <p:cNvPr id="21"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1" name="Group 686"/>
            <p:cNvGrpSpPr>
              <a:grpSpLocks/>
            </p:cNvGrpSpPr>
            <p:nvPr/>
          </p:nvGrpSpPr>
          <p:grpSpPr bwMode="auto">
            <a:xfrm>
              <a:off x="2856" y="658"/>
              <a:ext cx="2" cy="604"/>
              <a:chOff x="2856" y="658"/>
              <a:chExt cx="2" cy="604"/>
            </a:xfrm>
          </p:grpSpPr>
          <p:sp>
            <p:nvSpPr>
              <p:cNvPr id="20"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2" name="Group 688"/>
            <p:cNvGrpSpPr>
              <a:grpSpLocks/>
            </p:cNvGrpSpPr>
            <p:nvPr/>
          </p:nvGrpSpPr>
          <p:grpSpPr bwMode="auto">
            <a:xfrm>
              <a:off x="2737" y="1145"/>
              <a:ext cx="230" cy="2"/>
              <a:chOff x="2737" y="1145"/>
              <a:chExt cx="230" cy="2"/>
            </a:xfrm>
          </p:grpSpPr>
          <p:sp>
            <p:nvSpPr>
              <p:cNvPr id="19"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3" name="Group 690"/>
            <p:cNvGrpSpPr>
              <a:grpSpLocks/>
            </p:cNvGrpSpPr>
            <p:nvPr/>
          </p:nvGrpSpPr>
          <p:grpSpPr bwMode="auto">
            <a:xfrm>
              <a:off x="2737" y="1024"/>
              <a:ext cx="230" cy="2"/>
              <a:chOff x="2737" y="1024"/>
              <a:chExt cx="230" cy="2"/>
            </a:xfrm>
          </p:grpSpPr>
          <p:sp>
            <p:nvSpPr>
              <p:cNvPr id="18"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 name="Group 692"/>
            <p:cNvGrpSpPr>
              <a:grpSpLocks/>
            </p:cNvGrpSpPr>
            <p:nvPr/>
          </p:nvGrpSpPr>
          <p:grpSpPr bwMode="auto">
            <a:xfrm>
              <a:off x="2737" y="902"/>
              <a:ext cx="230" cy="2"/>
              <a:chOff x="2737" y="902"/>
              <a:chExt cx="230" cy="2"/>
            </a:xfrm>
          </p:grpSpPr>
          <p:sp>
            <p:nvSpPr>
              <p:cNvPr id="17"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5" name="Group 694"/>
            <p:cNvGrpSpPr>
              <a:grpSpLocks/>
            </p:cNvGrpSpPr>
            <p:nvPr/>
          </p:nvGrpSpPr>
          <p:grpSpPr bwMode="auto">
            <a:xfrm>
              <a:off x="2737" y="781"/>
              <a:ext cx="230" cy="2"/>
              <a:chOff x="2737" y="781"/>
              <a:chExt cx="230" cy="2"/>
            </a:xfrm>
          </p:grpSpPr>
          <p:sp>
            <p:nvSpPr>
              <p:cNvPr id="16"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102" name="Group 101"/>
          <p:cNvGrpSpPr/>
          <p:nvPr/>
        </p:nvGrpSpPr>
        <p:grpSpPr>
          <a:xfrm>
            <a:off x="11089714" y="1423794"/>
            <a:ext cx="725425" cy="1649305"/>
            <a:chOff x="10907281" y="2895123"/>
            <a:chExt cx="725425" cy="1649305"/>
          </a:xfrm>
        </p:grpSpPr>
        <p:grpSp>
          <p:nvGrpSpPr>
            <p:cNvPr id="23" name="Group 681"/>
            <p:cNvGrpSpPr>
              <a:grpSpLocks/>
            </p:cNvGrpSpPr>
            <p:nvPr/>
          </p:nvGrpSpPr>
          <p:grpSpPr bwMode="auto">
            <a:xfrm>
              <a:off x="11333324" y="2895123"/>
              <a:ext cx="299382" cy="301593"/>
              <a:chOff x="2735" y="658"/>
              <a:chExt cx="143" cy="145"/>
            </a:xfrm>
          </p:grpSpPr>
          <p:grpSp>
            <p:nvGrpSpPr>
              <p:cNvPr id="24" name="Group 682"/>
              <p:cNvGrpSpPr>
                <a:grpSpLocks/>
              </p:cNvGrpSpPr>
              <p:nvPr/>
            </p:nvGrpSpPr>
            <p:grpSpPr bwMode="auto">
              <a:xfrm>
                <a:off x="2735" y="658"/>
                <a:ext cx="121" cy="123"/>
                <a:chOff x="2735" y="658"/>
                <a:chExt cx="121" cy="123"/>
              </a:xfrm>
            </p:grpSpPr>
            <p:sp>
              <p:nvSpPr>
                <p:cNvPr id="37" name="Freeform 683"/>
                <p:cNvSpPr>
                  <a:spLocks/>
                </p:cNvSpPr>
                <p:nvPr/>
              </p:nvSpPr>
              <p:spPr bwMode="auto">
                <a:xfrm>
                  <a:off x="2735" y="658"/>
                  <a:ext cx="121" cy="123"/>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26" name="Group 686"/>
              <p:cNvGrpSpPr>
                <a:grpSpLocks/>
              </p:cNvGrpSpPr>
              <p:nvPr/>
            </p:nvGrpSpPr>
            <p:grpSpPr bwMode="auto">
              <a:xfrm>
                <a:off x="2856" y="658"/>
                <a:ext cx="22" cy="123"/>
                <a:chOff x="2856" y="658"/>
                <a:chExt cx="22" cy="123"/>
              </a:xfrm>
            </p:grpSpPr>
            <p:sp>
              <p:nvSpPr>
                <p:cNvPr id="35" name="Freeform 687"/>
                <p:cNvSpPr>
                  <a:spLocks/>
                </p:cNvSpPr>
                <p:nvPr/>
              </p:nvSpPr>
              <p:spPr bwMode="auto">
                <a:xfrm>
                  <a:off x="2856" y="658"/>
                  <a:ext cx="22" cy="123"/>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0" name="Group 694"/>
              <p:cNvGrpSpPr>
                <a:grpSpLocks/>
              </p:cNvGrpSpPr>
              <p:nvPr/>
            </p:nvGrpSpPr>
            <p:grpSpPr bwMode="auto">
              <a:xfrm>
                <a:off x="2737" y="781"/>
                <a:ext cx="119" cy="22"/>
                <a:chOff x="2737" y="781"/>
                <a:chExt cx="119" cy="22"/>
              </a:xfrm>
            </p:grpSpPr>
            <p:sp>
              <p:nvSpPr>
                <p:cNvPr id="31" name="Freeform 695"/>
                <p:cNvSpPr>
                  <a:spLocks/>
                </p:cNvSpPr>
                <p:nvPr/>
              </p:nvSpPr>
              <p:spPr bwMode="auto">
                <a:xfrm>
                  <a:off x="2737" y="781"/>
                  <a:ext cx="119" cy="2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38" name="Group 681"/>
            <p:cNvGrpSpPr>
              <a:grpSpLocks/>
            </p:cNvGrpSpPr>
            <p:nvPr/>
          </p:nvGrpSpPr>
          <p:grpSpPr bwMode="auto">
            <a:xfrm>
              <a:off x="11333324" y="3235114"/>
              <a:ext cx="299382" cy="301593"/>
              <a:chOff x="2735" y="658"/>
              <a:chExt cx="143" cy="145"/>
            </a:xfrm>
          </p:grpSpPr>
          <p:grpSp>
            <p:nvGrpSpPr>
              <p:cNvPr id="39" name="Group 682"/>
              <p:cNvGrpSpPr>
                <a:grpSpLocks/>
              </p:cNvGrpSpPr>
              <p:nvPr/>
            </p:nvGrpSpPr>
            <p:grpSpPr bwMode="auto">
              <a:xfrm>
                <a:off x="2735" y="658"/>
                <a:ext cx="121" cy="123"/>
                <a:chOff x="2735" y="658"/>
                <a:chExt cx="121" cy="123"/>
              </a:xfrm>
            </p:grpSpPr>
            <p:sp>
              <p:nvSpPr>
                <p:cNvPr id="44" name="Freeform 683"/>
                <p:cNvSpPr>
                  <a:spLocks/>
                </p:cNvSpPr>
                <p:nvPr/>
              </p:nvSpPr>
              <p:spPr bwMode="auto">
                <a:xfrm>
                  <a:off x="2735" y="658"/>
                  <a:ext cx="121" cy="123"/>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40" name="Group 686"/>
              <p:cNvGrpSpPr>
                <a:grpSpLocks/>
              </p:cNvGrpSpPr>
              <p:nvPr/>
            </p:nvGrpSpPr>
            <p:grpSpPr bwMode="auto">
              <a:xfrm>
                <a:off x="2856" y="658"/>
                <a:ext cx="22" cy="123"/>
                <a:chOff x="2856" y="658"/>
                <a:chExt cx="22" cy="123"/>
              </a:xfrm>
            </p:grpSpPr>
            <p:sp>
              <p:nvSpPr>
                <p:cNvPr id="43" name="Freeform 687"/>
                <p:cNvSpPr>
                  <a:spLocks/>
                </p:cNvSpPr>
                <p:nvPr/>
              </p:nvSpPr>
              <p:spPr bwMode="auto">
                <a:xfrm>
                  <a:off x="2856" y="658"/>
                  <a:ext cx="22" cy="123"/>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41" name="Group 694"/>
              <p:cNvGrpSpPr>
                <a:grpSpLocks/>
              </p:cNvGrpSpPr>
              <p:nvPr/>
            </p:nvGrpSpPr>
            <p:grpSpPr bwMode="auto">
              <a:xfrm>
                <a:off x="2737" y="781"/>
                <a:ext cx="119" cy="22"/>
                <a:chOff x="2737" y="781"/>
                <a:chExt cx="119" cy="22"/>
              </a:xfrm>
            </p:grpSpPr>
            <p:sp>
              <p:nvSpPr>
                <p:cNvPr id="42" name="Freeform 695"/>
                <p:cNvSpPr>
                  <a:spLocks/>
                </p:cNvSpPr>
                <p:nvPr/>
              </p:nvSpPr>
              <p:spPr bwMode="auto">
                <a:xfrm>
                  <a:off x="2737" y="781"/>
                  <a:ext cx="119" cy="2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45" name="Group 681"/>
            <p:cNvGrpSpPr>
              <a:grpSpLocks/>
            </p:cNvGrpSpPr>
            <p:nvPr/>
          </p:nvGrpSpPr>
          <p:grpSpPr bwMode="auto">
            <a:xfrm>
              <a:off x="11333324" y="3571021"/>
              <a:ext cx="299382" cy="301593"/>
              <a:chOff x="2735" y="658"/>
              <a:chExt cx="143" cy="145"/>
            </a:xfrm>
          </p:grpSpPr>
          <p:grpSp>
            <p:nvGrpSpPr>
              <p:cNvPr id="46" name="Group 682"/>
              <p:cNvGrpSpPr>
                <a:grpSpLocks/>
              </p:cNvGrpSpPr>
              <p:nvPr/>
            </p:nvGrpSpPr>
            <p:grpSpPr bwMode="auto">
              <a:xfrm>
                <a:off x="2735" y="658"/>
                <a:ext cx="121" cy="123"/>
                <a:chOff x="2735" y="658"/>
                <a:chExt cx="121" cy="123"/>
              </a:xfrm>
            </p:grpSpPr>
            <p:sp>
              <p:nvSpPr>
                <p:cNvPr id="51" name="Freeform 683"/>
                <p:cNvSpPr>
                  <a:spLocks/>
                </p:cNvSpPr>
                <p:nvPr/>
              </p:nvSpPr>
              <p:spPr bwMode="auto">
                <a:xfrm>
                  <a:off x="2735" y="658"/>
                  <a:ext cx="121" cy="123"/>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47" name="Group 686"/>
              <p:cNvGrpSpPr>
                <a:grpSpLocks/>
              </p:cNvGrpSpPr>
              <p:nvPr/>
            </p:nvGrpSpPr>
            <p:grpSpPr bwMode="auto">
              <a:xfrm>
                <a:off x="2856" y="658"/>
                <a:ext cx="22" cy="123"/>
                <a:chOff x="2856" y="658"/>
                <a:chExt cx="22" cy="123"/>
              </a:xfrm>
            </p:grpSpPr>
            <p:sp>
              <p:nvSpPr>
                <p:cNvPr id="50" name="Freeform 687"/>
                <p:cNvSpPr>
                  <a:spLocks/>
                </p:cNvSpPr>
                <p:nvPr/>
              </p:nvSpPr>
              <p:spPr bwMode="auto">
                <a:xfrm>
                  <a:off x="2856" y="658"/>
                  <a:ext cx="22" cy="123"/>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48" name="Group 694"/>
              <p:cNvGrpSpPr>
                <a:grpSpLocks/>
              </p:cNvGrpSpPr>
              <p:nvPr/>
            </p:nvGrpSpPr>
            <p:grpSpPr bwMode="auto">
              <a:xfrm>
                <a:off x="2737" y="781"/>
                <a:ext cx="119" cy="22"/>
                <a:chOff x="2737" y="781"/>
                <a:chExt cx="119" cy="22"/>
              </a:xfrm>
            </p:grpSpPr>
            <p:sp>
              <p:nvSpPr>
                <p:cNvPr id="49" name="Freeform 695"/>
                <p:cNvSpPr>
                  <a:spLocks/>
                </p:cNvSpPr>
                <p:nvPr/>
              </p:nvSpPr>
              <p:spPr bwMode="auto">
                <a:xfrm>
                  <a:off x="2737" y="781"/>
                  <a:ext cx="119" cy="2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52" name="Group 681"/>
            <p:cNvGrpSpPr>
              <a:grpSpLocks/>
            </p:cNvGrpSpPr>
            <p:nvPr/>
          </p:nvGrpSpPr>
          <p:grpSpPr bwMode="auto">
            <a:xfrm>
              <a:off x="11333324" y="3906928"/>
              <a:ext cx="299382" cy="301593"/>
              <a:chOff x="2735" y="658"/>
              <a:chExt cx="143" cy="145"/>
            </a:xfrm>
          </p:grpSpPr>
          <p:grpSp>
            <p:nvGrpSpPr>
              <p:cNvPr id="53" name="Group 682"/>
              <p:cNvGrpSpPr>
                <a:grpSpLocks/>
              </p:cNvGrpSpPr>
              <p:nvPr/>
            </p:nvGrpSpPr>
            <p:grpSpPr bwMode="auto">
              <a:xfrm>
                <a:off x="2735" y="658"/>
                <a:ext cx="121" cy="123"/>
                <a:chOff x="2735" y="658"/>
                <a:chExt cx="121" cy="123"/>
              </a:xfrm>
            </p:grpSpPr>
            <p:sp>
              <p:nvSpPr>
                <p:cNvPr id="58" name="Freeform 683"/>
                <p:cNvSpPr>
                  <a:spLocks/>
                </p:cNvSpPr>
                <p:nvPr/>
              </p:nvSpPr>
              <p:spPr bwMode="auto">
                <a:xfrm>
                  <a:off x="2735" y="658"/>
                  <a:ext cx="121" cy="123"/>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54" name="Group 686"/>
              <p:cNvGrpSpPr>
                <a:grpSpLocks/>
              </p:cNvGrpSpPr>
              <p:nvPr/>
            </p:nvGrpSpPr>
            <p:grpSpPr bwMode="auto">
              <a:xfrm>
                <a:off x="2856" y="658"/>
                <a:ext cx="22" cy="123"/>
                <a:chOff x="2856" y="658"/>
                <a:chExt cx="22" cy="123"/>
              </a:xfrm>
            </p:grpSpPr>
            <p:sp>
              <p:nvSpPr>
                <p:cNvPr id="57" name="Freeform 687"/>
                <p:cNvSpPr>
                  <a:spLocks/>
                </p:cNvSpPr>
                <p:nvPr/>
              </p:nvSpPr>
              <p:spPr bwMode="auto">
                <a:xfrm>
                  <a:off x="2856" y="658"/>
                  <a:ext cx="22" cy="123"/>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5" name="Group 694"/>
              <p:cNvGrpSpPr>
                <a:grpSpLocks/>
              </p:cNvGrpSpPr>
              <p:nvPr/>
            </p:nvGrpSpPr>
            <p:grpSpPr bwMode="auto">
              <a:xfrm>
                <a:off x="2737" y="781"/>
                <a:ext cx="119" cy="22"/>
                <a:chOff x="2737" y="781"/>
                <a:chExt cx="119" cy="22"/>
              </a:xfrm>
            </p:grpSpPr>
            <p:sp>
              <p:nvSpPr>
                <p:cNvPr id="56" name="Freeform 695"/>
                <p:cNvSpPr>
                  <a:spLocks/>
                </p:cNvSpPr>
                <p:nvPr/>
              </p:nvSpPr>
              <p:spPr bwMode="auto">
                <a:xfrm>
                  <a:off x="2737" y="781"/>
                  <a:ext cx="119" cy="2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59" name="Group 681"/>
            <p:cNvGrpSpPr>
              <a:grpSpLocks/>
            </p:cNvGrpSpPr>
            <p:nvPr/>
          </p:nvGrpSpPr>
          <p:grpSpPr bwMode="auto">
            <a:xfrm>
              <a:off x="11333324" y="4242835"/>
              <a:ext cx="299382" cy="301593"/>
              <a:chOff x="2735" y="658"/>
              <a:chExt cx="143" cy="145"/>
            </a:xfrm>
          </p:grpSpPr>
          <p:grpSp>
            <p:nvGrpSpPr>
              <p:cNvPr id="60" name="Group 682"/>
              <p:cNvGrpSpPr>
                <a:grpSpLocks/>
              </p:cNvGrpSpPr>
              <p:nvPr/>
            </p:nvGrpSpPr>
            <p:grpSpPr bwMode="auto">
              <a:xfrm>
                <a:off x="2735" y="658"/>
                <a:ext cx="121" cy="123"/>
                <a:chOff x="2735" y="658"/>
                <a:chExt cx="121" cy="123"/>
              </a:xfrm>
            </p:grpSpPr>
            <p:sp>
              <p:nvSpPr>
                <p:cNvPr id="65" name="Freeform 683"/>
                <p:cNvSpPr>
                  <a:spLocks/>
                </p:cNvSpPr>
                <p:nvPr/>
              </p:nvSpPr>
              <p:spPr bwMode="auto">
                <a:xfrm>
                  <a:off x="2735" y="658"/>
                  <a:ext cx="121" cy="123"/>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61" name="Group 686"/>
              <p:cNvGrpSpPr>
                <a:grpSpLocks/>
              </p:cNvGrpSpPr>
              <p:nvPr/>
            </p:nvGrpSpPr>
            <p:grpSpPr bwMode="auto">
              <a:xfrm>
                <a:off x="2856" y="658"/>
                <a:ext cx="22" cy="123"/>
                <a:chOff x="2856" y="658"/>
                <a:chExt cx="22" cy="123"/>
              </a:xfrm>
            </p:grpSpPr>
            <p:sp>
              <p:nvSpPr>
                <p:cNvPr id="64" name="Freeform 687"/>
                <p:cNvSpPr>
                  <a:spLocks/>
                </p:cNvSpPr>
                <p:nvPr/>
              </p:nvSpPr>
              <p:spPr bwMode="auto">
                <a:xfrm>
                  <a:off x="2856" y="658"/>
                  <a:ext cx="22" cy="123"/>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2" name="Group 694"/>
              <p:cNvGrpSpPr>
                <a:grpSpLocks/>
              </p:cNvGrpSpPr>
              <p:nvPr/>
            </p:nvGrpSpPr>
            <p:grpSpPr bwMode="auto">
              <a:xfrm>
                <a:off x="2737" y="781"/>
                <a:ext cx="119" cy="22"/>
                <a:chOff x="2737" y="781"/>
                <a:chExt cx="119" cy="22"/>
              </a:xfrm>
            </p:grpSpPr>
            <p:sp>
              <p:nvSpPr>
                <p:cNvPr id="63" name="Freeform 695"/>
                <p:cNvSpPr>
                  <a:spLocks/>
                </p:cNvSpPr>
                <p:nvPr/>
              </p:nvSpPr>
              <p:spPr bwMode="auto">
                <a:xfrm>
                  <a:off x="2737" y="781"/>
                  <a:ext cx="119" cy="2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66" name="Group 681"/>
            <p:cNvGrpSpPr>
              <a:grpSpLocks/>
            </p:cNvGrpSpPr>
            <p:nvPr/>
          </p:nvGrpSpPr>
          <p:grpSpPr bwMode="auto">
            <a:xfrm>
              <a:off x="10907281" y="2895123"/>
              <a:ext cx="299382" cy="301593"/>
              <a:chOff x="2735" y="658"/>
              <a:chExt cx="143" cy="145"/>
            </a:xfrm>
          </p:grpSpPr>
          <p:grpSp>
            <p:nvGrpSpPr>
              <p:cNvPr id="67" name="Group 682"/>
              <p:cNvGrpSpPr>
                <a:grpSpLocks/>
              </p:cNvGrpSpPr>
              <p:nvPr/>
            </p:nvGrpSpPr>
            <p:grpSpPr bwMode="auto">
              <a:xfrm>
                <a:off x="2735" y="658"/>
                <a:ext cx="121" cy="123"/>
                <a:chOff x="2735" y="658"/>
                <a:chExt cx="121" cy="123"/>
              </a:xfrm>
            </p:grpSpPr>
            <p:sp>
              <p:nvSpPr>
                <p:cNvPr id="72" name="Freeform 683"/>
                <p:cNvSpPr>
                  <a:spLocks/>
                </p:cNvSpPr>
                <p:nvPr/>
              </p:nvSpPr>
              <p:spPr bwMode="auto">
                <a:xfrm>
                  <a:off x="2735" y="658"/>
                  <a:ext cx="121" cy="123"/>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68" name="Group 686"/>
              <p:cNvGrpSpPr>
                <a:grpSpLocks/>
              </p:cNvGrpSpPr>
              <p:nvPr/>
            </p:nvGrpSpPr>
            <p:grpSpPr bwMode="auto">
              <a:xfrm>
                <a:off x="2856" y="658"/>
                <a:ext cx="22" cy="123"/>
                <a:chOff x="2856" y="658"/>
                <a:chExt cx="22" cy="123"/>
              </a:xfrm>
            </p:grpSpPr>
            <p:sp>
              <p:nvSpPr>
                <p:cNvPr id="71" name="Freeform 687"/>
                <p:cNvSpPr>
                  <a:spLocks/>
                </p:cNvSpPr>
                <p:nvPr/>
              </p:nvSpPr>
              <p:spPr bwMode="auto">
                <a:xfrm>
                  <a:off x="2856" y="658"/>
                  <a:ext cx="22" cy="123"/>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9" name="Group 694"/>
              <p:cNvGrpSpPr>
                <a:grpSpLocks/>
              </p:cNvGrpSpPr>
              <p:nvPr/>
            </p:nvGrpSpPr>
            <p:grpSpPr bwMode="auto">
              <a:xfrm>
                <a:off x="2737" y="781"/>
                <a:ext cx="119" cy="22"/>
                <a:chOff x="2737" y="781"/>
                <a:chExt cx="119" cy="22"/>
              </a:xfrm>
            </p:grpSpPr>
            <p:sp>
              <p:nvSpPr>
                <p:cNvPr id="70" name="Freeform 695"/>
                <p:cNvSpPr>
                  <a:spLocks/>
                </p:cNvSpPr>
                <p:nvPr/>
              </p:nvSpPr>
              <p:spPr bwMode="auto">
                <a:xfrm>
                  <a:off x="2737" y="781"/>
                  <a:ext cx="119" cy="2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73" name="Group 681"/>
            <p:cNvGrpSpPr>
              <a:grpSpLocks/>
            </p:cNvGrpSpPr>
            <p:nvPr/>
          </p:nvGrpSpPr>
          <p:grpSpPr bwMode="auto">
            <a:xfrm>
              <a:off x="10907281" y="3231030"/>
              <a:ext cx="299382" cy="301593"/>
              <a:chOff x="2735" y="658"/>
              <a:chExt cx="143" cy="145"/>
            </a:xfrm>
          </p:grpSpPr>
          <p:grpSp>
            <p:nvGrpSpPr>
              <p:cNvPr id="74" name="Group 682"/>
              <p:cNvGrpSpPr>
                <a:grpSpLocks/>
              </p:cNvGrpSpPr>
              <p:nvPr/>
            </p:nvGrpSpPr>
            <p:grpSpPr bwMode="auto">
              <a:xfrm>
                <a:off x="2735" y="658"/>
                <a:ext cx="121" cy="123"/>
                <a:chOff x="2735" y="658"/>
                <a:chExt cx="121" cy="123"/>
              </a:xfrm>
            </p:grpSpPr>
            <p:sp>
              <p:nvSpPr>
                <p:cNvPr id="79" name="Freeform 683"/>
                <p:cNvSpPr>
                  <a:spLocks/>
                </p:cNvSpPr>
                <p:nvPr/>
              </p:nvSpPr>
              <p:spPr bwMode="auto">
                <a:xfrm>
                  <a:off x="2735" y="658"/>
                  <a:ext cx="121" cy="123"/>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75" name="Group 686"/>
              <p:cNvGrpSpPr>
                <a:grpSpLocks/>
              </p:cNvGrpSpPr>
              <p:nvPr/>
            </p:nvGrpSpPr>
            <p:grpSpPr bwMode="auto">
              <a:xfrm>
                <a:off x="2856" y="658"/>
                <a:ext cx="22" cy="123"/>
                <a:chOff x="2856" y="658"/>
                <a:chExt cx="22" cy="123"/>
              </a:xfrm>
            </p:grpSpPr>
            <p:sp>
              <p:nvSpPr>
                <p:cNvPr id="78" name="Freeform 687"/>
                <p:cNvSpPr>
                  <a:spLocks/>
                </p:cNvSpPr>
                <p:nvPr/>
              </p:nvSpPr>
              <p:spPr bwMode="auto">
                <a:xfrm>
                  <a:off x="2856" y="658"/>
                  <a:ext cx="22" cy="123"/>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76" name="Group 694"/>
              <p:cNvGrpSpPr>
                <a:grpSpLocks/>
              </p:cNvGrpSpPr>
              <p:nvPr/>
            </p:nvGrpSpPr>
            <p:grpSpPr bwMode="auto">
              <a:xfrm>
                <a:off x="2737" y="781"/>
                <a:ext cx="119" cy="22"/>
                <a:chOff x="2737" y="781"/>
                <a:chExt cx="119" cy="22"/>
              </a:xfrm>
            </p:grpSpPr>
            <p:sp>
              <p:nvSpPr>
                <p:cNvPr id="77" name="Freeform 695"/>
                <p:cNvSpPr>
                  <a:spLocks/>
                </p:cNvSpPr>
                <p:nvPr/>
              </p:nvSpPr>
              <p:spPr bwMode="auto">
                <a:xfrm>
                  <a:off x="2737" y="781"/>
                  <a:ext cx="119" cy="2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80" name="Group 681"/>
            <p:cNvGrpSpPr>
              <a:grpSpLocks/>
            </p:cNvGrpSpPr>
            <p:nvPr/>
          </p:nvGrpSpPr>
          <p:grpSpPr bwMode="auto">
            <a:xfrm>
              <a:off x="10907281" y="3566937"/>
              <a:ext cx="299382" cy="301593"/>
              <a:chOff x="2735" y="658"/>
              <a:chExt cx="143" cy="145"/>
            </a:xfrm>
          </p:grpSpPr>
          <p:grpSp>
            <p:nvGrpSpPr>
              <p:cNvPr id="81" name="Group 682"/>
              <p:cNvGrpSpPr>
                <a:grpSpLocks/>
              </p:cNvGrpSpPr>
              <p:nvPr/>
            </p:nvGrpSpPr>
            <p:grpSpPr bwMode="auto">
              <a:xfrm>
                <a:off x="2735" y="658"/>
                <a:ext cx="121" cy="123"/>
                <a:chOff x="2735" y="658"/>
                <a:chExt cx="121" cy="123"/>
              </a:xfrm>
            </p:grpSpPr>
            <p:sp>
              <p:nvSpPr>
                <p:cNvPr id="86" name="Freeform 683"/>
                <p:cNvSpPr>
                  <a:spLocks/>
                </p:cNvSpPr>
                <p:nvPr/>
              </p:nvSpPr>
              <p:spPr bwMode="auto">
                <a:xfrm>
                  <a:off x="2735" y="658"/>
                  <a:ext cx="121" cy="123"/>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82" name="Group 686"/>
              <p:cNvGrpSpPr>
                <a:grpSpLocks/>
              </p:cNvGrpSpPr>
              <p:nvPr/>
            </p:nvGrpSpPr>
            <p:grpSpPr bwMode="auto">
              <a:xfrm>
                <a:off x="2856" y="658"/>
                <a:ext cx="22" cy="123"/>
                <a:chOff x="2856" y="658"/>
                <a:chExt cx="22" cy="123"/>
              </a:xfrm>
            </p:grpSpPr>
            <p:sp>
              <p:nvSpPr>
                <p:cNvPr id="85" name="Freeform 687"/>
                <p:cNvSpPr>
                  <a:spLocks/>
                </p:cNvSpPr>
                <p:nvPr/>
              </p:nvSpPr>
              <p:spPr bwMode="auto">
                <a:xfrm>
                  <a:off x="2856" y="658"/>
                  <a:ext cx="22" cy="123"/>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83" name="Group 694"/>
              <p:cNvGrpSpPr>
                <a:grpSpLocks/>
              </p:cNvGrpSpPr>
              <p:nvPr/>
            </p:nvGrpSpPr>
            <p:grpSpPr bwMode="auto">
              <a:xfrm>
                <a:off x="2737" y="781"/>
                <a:ext cx="119" cy="22"/>
                <a:chOff x="2737" y="781"/>
                <a:chExt cx="119" cy="22"/>
              </a:xfrm>
            </p:grpSpPr>
            <p:sp>
              <p:nvSpPr>
                <p:cNvPr id="84" name="Freeform 695"/>
                <p:cNvSpPr>
                  <a:spLocks/>
                </p:cNvSpPr>
                <p:nvPr/>
              </p:nvSpPr>
              <p:spPr bwMode="auto">
                <a:xfrm>
                  <a:off x="2737" y="781"/>
                  <a:ext cx="119" cy="2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87" name="Group 681"/>
            <p:cNvGrpSpPr>
              <a:grpSpLocks/>
            </p:cNvGrpSpPr>
            <p:nvPr/>
          </p:nvGrpSpPr>
          <p:grpSpPr bwMode="auto">
            <a:xfrm>
              <a:off x="10907281" y="3902844"/>
              <a:ext cx="299382" cy="301593"/>
              <a:chOff x="2735" y="658"/>
              <a:chExt cx="143" cy="145"/>
            </a:xfrm>
          </p:grpSpPr>
          <p:grpSp>
            <p:nvGrpSpPr>
              <p:cNvPr id="88" name="Group 682"/>
              <p:cNvGrpSpPr>
                <a:grpSpLocks/>
              </p:cNvGrpSpPr>
              <p:nvPr/>
            </p:nvGrpSpPr>
            <p:grpSpPr bwMode="auto">
              <a:xfrm>
                <a:off x="2735" y="658"/>
                <a:ext cx="121" cy="123"/>
                <a:chOff x="2735" y="658"/>
                <a:chExt cx="121" cy="123"/>
              </a:xfrm>
            </p:grpSpPr>
            <p:sp>
              <p:nvSpPr>
                <p:cNvPr id="93" name="Freeform 683"/>
                <p:cNvSpPr>
                  <a:spLocks/>
                </p:cNvSpPr>
                <p:nvPr/>
              </p:nvSpPr>
              <p:spPr bwMode="auto">
                <a:xfrm>
                  <a:off x="2735" y="658"/>
                  <a:ext cx="121" cy="123"/>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89" name="Group 686"/>
              <p:cNvGrpSpPr>
                <a:grpSpLocks/>
              </p:cNvGrpSpPr>
              <p:nvPr/>
            </p:nvGrpSpPr>
            <p:grpSpPr bwMode="auto">
              <a:xfrm>
                <a:off x="2856" y="658"/>
                <a:ext cx="22" cy="123"/>
                <a:chOff x="2856" y="658"/>
                <a:chExt cx="22" cy="123"/>
              </a:xfrm>
            </p:grpSpPr>
            <p:sp>
              <p:nvSpPr>
                <p:cNvPr id="92" name="Freeform 687"/>
                <p:cNvSpPr>
                  <a:spLocks/>
                </p:cNvSpPr>
                <p:nvPr/>
              </p:nvSpPr>
              <p:spPr bwMode="auto">
                <a:xfrm>
                  <a:off x="2856" y="658"/>
                  <a:ext cx="22" cy="123"/>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90" name="Group 694"/>
              <p:cNvGrpSpPr>
                <a:grpSpLocks/>
              </p:cNvGrpSpPr>
              <p:nvPr/>
            </p:nvGrpSpPr>
            <p:grpSpPr bwMode="auto">
              <a:xfrm>
                <a:off x="2737" y="781"/>
                <a:ext cx="119" cy="22"/>
                <a:chOff x="2737" y="781"/>
                <a:chExt cx="119" cy="22"/>
              </a:xfrm>
            </p:grpSpPr>
            <p:sp>
              <p:nvSpPr>
                <p:cNvPr id="91" name="Freeform 695"/>
                <p:cNvSpPr>
                  <a:spLocks/>
                </p:cNvSpPr>
                <p:nvPr/>
              </p:nvSpPr>
              <p:spPr bwMode="auto">
                <a:xfrm>
                  <a:off x="2737" y="781"/>
                  <a:ext cx="119" cy="2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94" name="Group 681"/>
            <p:cNvGrpSpPr>
              <a:grpSpLocks/>
            </p:cNvGrpSpPr>
            <p:nvPr/>
          </p:nvGrpSpPr>
          <p:grpSpPr bwMode="auto">
            <a:xfrm>
              <a:off x="10907281" y="4242835"/>
              <a:ext cx="299382" cy="301593"/>
              <a:chOff x="2735" y="658"/>
              <a:chExt cx="143" cy="145"/>
            </a:xfrm>
          </p:grpSpPr>
          <p:grpSp>
            <p:nvGrpSpPr>
              <p:cNvPr id="95" name="Group 682"/>
              <p:cNvGrpSpPr>
                <a:grpSpLocks/>
              </p:cNvGrpSpPr>
              <p:nvPr/>
            </p:nvGrpSpPr>
            <p:grpSpPr bwMode="auto">
              <a:xfrm>
                <a:off x="2735" y="658"/>
                <a:ext cx="121" cy="123"/>
                <a:chOff x="2735" y="658"/>
                <a:chExt cx="121" cy="123"/>
              </a:xfrm>
            </p:grpSpPr>
            <p:sp>
              <p:nvSpPr>
                <p:cNvPr id="100" name="Freeform 683"/>
                <p:cNvSpPr>
                  <a:spLocks/>
                </p:cNvSpPr>
                <p:nvPr/>
              </p:nvSpPr>
              <p:spPr bwMode="auto">
                <a:xfrm>
                  <a:off x="2735" y="658"/>
                  <a:ext cx="121" cy="123"/>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96" name="Group 686"/>
              <p:cNvGrpSpPr>
                <a:grpSpLocks/>
              </p:cNvGrpSpPr>
              <p:nvPr/>
            </p:nvGrpSpPr>
            <p:grpSpPr bwMode="auto">
              <a:xfrm>
                <a:off x="2856" y="658"/>
                <a:ext cx="22" cy="123"/>
                <a:chOff x="2856" y="658"/>
                <a:chExt cx="22" cy="123"/>
              </a:xfrm>
            </p:grpSpPr>
            <p:sp>
              <p:nvSpPr>
                <p:cNvPr id="99" name="Freeform 687"/>
                <p:cNvSpPr>
                  <a:spLocks/>
                </p:cNvSpPr>
                <p:nvPr/>
              </p:nvSpPr>
              <p:spPr bwMode="auto">
                <a:xfrm>
                  <a:off x="2856" y="658"/>
                  <a:ext cx="22" cy="123"/>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97" name="Group 694"/>
              <p:cNvGrpSpPr>
                <a:grpSpLocks/>
              </p:cNvGrpSpPr>
              <p:nvPr/>
            </p:nvGrpSpPr>
            <p:grpSpPr bwMode="auto">
              <a:xfrm>
                <a:off x="2737" y="781"/>
                <a:ext cx="119" cy="22"/>
                <a:chOff x="2737" y="781"/>
                <a:chExt cx="119" cy="22"/>
              </a:xfrm>
            </p:grpSpPr>
            <p:sp>
              <p:nvSpPr>
                <p:cNvPr id="98" name="Freeform 695"/>
                <p:cNvSpPr>
                  <a:spLocks/>
                </p:cNvSpPr>
                <p:nvPr/>
              </p:nvSpPr>
              <p:spPr bwMode="auto">
                <a:xfrm>
                  <a:off x="2737" y="781"/>
                  <a:ext cx="119" cy="2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sp>
        <p:nvSpPr>
          <p:cNvPr id="101" name="Equal 100"/>
          <p:cNvSpPr/>
          <p:nvPr/>
        </p:nvSpPr>
        <p:spPr>
          <a:xfrm>
            <a:off x="10005563" y="1950353"/>
            <a:ext cx="762000" cy="762000"/>
          </a:xfrm>
          <a:prstGeom prst="mathEqual">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nvGrpSpPr>
          <p:cNvPr id="103" name="Group 681"/>
          <p:cNvGrpSpPr>
            <a:grpSpLocks/>
          </p:cNvGrpSpPr>
          <p:nvPr/>
        </p:nvGrpSpPr>
        <p:grpSpPr bwMode="auto">
          <a:xfrm>
            <a:off x="11518438" y="4586090"/>
            <a:ext cx="546424" cy="1295808"/>
            <a:chOff x="2723" y="646"/>
            <a:chExt cx="261" cy="623"/>
          </a:xfrm>
        </p:grpSpPr>
        <p:grpSp>
          <p:nvGrpSpPr>
            <p:cNvPr id="104" name="Group 682"/>
            <p:cNvGrpSpPr>
              <a:grpSpLocks/>
            </p:cNvGrpSpPr>
            <p:nvPr/>
          </p:nvGrpSpPr>
          <p:grpSpPr bwMode="auto">
            <a:xfrm>
              <a:off x="2735" y="658"/>
              <a:ext cx="239" cy="600"/>
              <a:chOff x="2735" y="658"/>
              <a:chExt cx="239" cy="600"/>
            </a:xfrm>
          </p:grpSpPr>
          <p:sp>
            <p:nvSpPr>
              <p:cNvPr id="117"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05" name="Group 684"/>
            <p:cNvGrpSpPr>
              <a:grpSpLocks/>
            </p:cNvGrpSpPr>
            <p:nvPr/>
          </p:nvGrpSpPr>
          <p:grpSpPr bwMode="auto">
            <a:xfrm>
              <a:off x="2735" y="658"/>
              <a:ext cx="239" cy="600"/>
              <a:chOff x="2735" y="658"/>
              <a:chExt cx="239" cy="600"/>
            </a:xfrm>
          </p:grpSpPr>
          <p:sp>
            <p:nvSpPr>
              <p:cNvPr id="116"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06" name="Group 686"/>
            <p:cNvGrpSpPr>
              <a:grpSpLocks/>
            </p:cNvGrpSpPr>
            <p:nvPr/>
          </p:nvGrpSpPr>
          <p:grpSpPr bwMode="auto">
            <a:xfrm>
              <a:off x="2856" y="658"/>
              <a:ext cx="2" cy="604"/>
              <a:chOff x="2856" y="658"/>
              <a:chExt cx="2" cy="604"/>
            </a:xfrm>
          </p:grpSpPr>
          <p:sp>
            <p:nvSpPr>
              <p:cNvPr id="115"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07" name="Group 688"/>
            <p:cNvGrpSpPr>
              <a:grpSpLocks/>
            </p:cNvGrpSpPr>
            <p:nvPr/>
          </p:nvGrpSpPr>
          <p:grpSpPr bwMode="auto">
            <a:xfrm>
              <a:off x="2737" y="1145"/>
              <a:ext cx="230" cy="2"/>
              <a:chOff x="2737" y="1145"/>
              <a:chExt cx="230" cy="2"/>
            </a:xfrm>
          </p:grpSpPr>
          <p:sp>
            <p:nvSpPr>
              <p:cNvPr id="114"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08" name="Group 690"/>
            <p:cNvGrpSpPr>
              <a:grpSpLocks/>
            </p:cNvGrpSpPr>
            <p:nvPr/>
          </p:nvGrpSpPr>
          <p:grpSpPr bwMode="auto">
            <a:xfrm>
              <a:off x="2737" y="1024"/>
              <a:ext cx="230" cy="2"/>
              <a:chOff x="2737" y="1024"/>
              <a:chExt cx="230" cy="2"/>
            </a:xfrm>
          </p:grpSpPr>
          <p:sp>
            <p:nvSpPr>
              <p:cNvPr id="113"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09" name="Group 692"/>
            <p:cNvGrpSpPr>
              <a:grpSpLocks/>
            </p:cNvGrpSpPr>
            <p:nvPr/>
          </p:nvGrpSpPr>
          <p:grpSpPr bwMode="auto">
            <a:xfrm>
              <a:off x="2737" y="902"/>
              <a:ext cx="230" cy="2"/>
              <a:chOff x="2737" y="902"/>
              <a:chExt cx="230" cy="2"/>
            </a:xfrm>
          </p:grpSpPr>
          <p:sp>
            <p:nvSpPr>
              <p:cNvPr id="112"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10" name="Group 694"/>
            <p:cNvGrpSpPr>
              <a:grpSpLocks/>
            </p:cNvGrpSpPr>
            <p:nvPr/>
          </p:nvGrpSpPr>
          <p:grpSpPr bwMode="auto">
            <a:xfrm>
              <a:off x="2737" y="781"/>
              <a:ext cx="230" cy="2"/>
              <a:chOff x="2737" y="781"/>
              <a:chExt cx="230" cy="2"/>
            </a:xfrm>
          </p:grpSpPr>
          <p:sp>
            <p:nvSpPr>
              <p:cNvPr id="111"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118" name="Group 681"/>
          <p:cNvGrpSpPr>
            <a:grpSpLocks/>
          </p:cNvGrpSpPr>
          <p:nvPr/>
        </p:nvGrpSpPr>
        <p:grpSpPr bwMode="auto">
          <a:xfrm>
            <a:off x="10926939" y="4587129"/>
            <a:ext cx="546424" cy="1295808"/>
            <a:chOff x="2723" y="646"/>
            <a:chExt cx="261" cy="623"/>
          </a:xfrm>
        </p:grpSpPr>
        <p:grpSp>
          <p:nvGrpSpPr>
            <p:cNvPr id="119" name="Group 682"/>
            <p:cNvGrpSpPr>
              <a:grpSpLocks/>
            </p:cNvGrpSpPr>
            <p:nvPr/>
          </p:nvGrpSpPr>
          <p:grpSpPr bwMode="auto">
            <a:xfrm>
              <a:off x="2735" y="658"/>
              <a:ext cx="239" cy="600"/>
              <a:chOff x="2735" y="658"/>
              <a:chExt cx="239" cy="600"/>
            </a:xfrm>
          </p:grpSpPr>
          <p:sp>
            <p:nvSpPr>
              <p:cNvPr id="132"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20" name="Group 684"/>
            <p:cNvGrpSpPr>
              <a:grpSpLocks/>
            </p:cNvGrpSpPr>
            <p:nvPr/>
          </p:nvGrpSpPr>
          <p:grpSpPr bwMode="auto">
            <a:xfrm>
              <a:off x="2735" y="658"/>
              <a:ext cx="239" cy="600"/>
              <a:chOff x="2735" y="658"/>
              <a:chExt cx="239" cy="600"/>
            </a:xfrm>
          </p:grpSpPr>
          <p:sp>
            <p:nvSpPr>
              <p:cNvPr id="131"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21" name="Group 686"/>
            <p:cNvGrpSpPr>
              <a:grpSpLocks/>
            </p:cNvGrpSpPr>
            <p:nvPr/>
          </p:nvGrpSpPr>
          <p:grpSpPr bwMode="auto">
            <a:xfrm>
              <a:off x="2856" y="658"/>
              <a:ext cx="2" cy="604"/>
              <a:chOff x="2856" y="658"/>
              <a:chExt cx="2" cy="604"/>
            </a:xfrm>
          </p:grpSpPr>
          <p:sp>
            <p:nvSpPr>
              <p:cNvPr id="130"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22" name="Group 688"/>
            <p:cNvGrpSpPr>
              <a:grpSpLocks/>
            </p:cNvGrpSpPr>
            <p:nvPr/>
          </p:nvGrpSpPr>
          <p:grpSpPr bwMode="auto">
            <a:xfrm>
              <a:off x="2737" y="1145"/>
              <a:ext cx="230" cy="2"/>
              <a:chOff x="2737" y="1145"/>
              <a:chExt cx="230" cy="2"/>
            </a:xfrm>
          </p:grpSpPr>
          <p:sp>
            <p:nvSpPr>
              <p:cNvPr id="129"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23" name="Group 690"/>
            <p:cNvGrpSpPr>
              <a:grpSpLocks/>
            </p:cNvGrpSpPr>
            <p:nvPr/>
          </p:nvGrpSpPr>
          <p:grpSpPr bwMode="auto">
            <a:xfrm>
              <a:off x="2737" y="1024"/>
              <a:ext cx="230" cy="2"/>
              <a:chOff x="2737" y="1024"/>
              <a:chExt cx="230" cy="2"/>
            </a:xfrm>
          </p:grpSpPr>
          <p:sp>
            <p:nvSpPr>
              <p:cNvPr id="128"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24" name="Group 692"/>
            <p:cNvGrpSpPr>
              <a:grpSpLocks/>
            </p:cNvGrpSpPr>
            <p:nvPr/>
          </p:nvGrpSpPr>
          <p:grpSpPr bwMode="auto">
            <a:xfrm>
              <a:off x="2737" y="902"/>
              <a:ext cx="230" cy="2"/>
              <a:chOff x="2737" y="902"/>
              <a:chExt cx="230" cy="2"/>
            </a:xfrm>
          </p:grpSpPr>
          <p:sp>
            <p:nvSpPr>
              <p:cNvPr id="127"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25" name="Group 694"/>
            <p:cNvGrpSpPr>
              <a:grpSpLocks/>
            </p:cNvGrpSpPr>
            <p:nvPr/>
          </p:nvGrpSpPr>
          <p:grpSpPr bwMode="auto">
            <a:xfrm>
              <a:off x="2737" y="781"/>
              <a:ext cx="230" cy="2"/>
              <a:chOff x="2737" y="781"/>
              <a:chExt cx="230" cy="2"/>
            </a:xfrm>
          </p:grpSpPr>
          <p:sp>
            <p:nvSpPr>
              <p:cNvPr id="126"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133" name="Group 681"/>
          <p:cNvGrpSpPr>
            <a:grpSpLocks/>
          </p:cNvGrpSpPr>
          <p:nvPr/>
        </p:nvGrpSpPr>
        <p:grpSpPr bwMode="auto">
          <a:xfrm>
            <a:off x="10335440" y="4588168"/>
            <a:ext cx="546424" cy="1295808"/>
            <a:chOff x="2723" y="646"/>
            <a:chExt cx="261" cy="623"/>
          </a:xfrm>
        </p:grpSpPr>
        <p:grpSp>
          <p:nvGrpSpPr>
            <p:cNvPr id="134" name="Group 682"/>
            <p:cNvGrpSpPr>
              <a:grpSpLocks/>
            </p:cNvGrpSpPr>
            <p:nvPr/>
          </p:nvGrpSpPr>
          <p:grpSpPr bwMode="auto">
            <a:xfrm>
              <a:off x="2735" y="658"/>
              <a:ext cx="239" cy="600"/>
              <a:chOff x="2735" y="658"/>
              <a:chExt cx="239" cy="600"/>
            </a:xfrm>
          </p:grpSpPr>
          <p:sp>
            <p:nvSpPr>
              <p:cNvPr id="147"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35" name="Group 684"/>
            <p:cNvGrpSpPr>
              <a:grpSpLocks/>
            </p:cNvGrpSpPr>
            <p:nvPr/>
          </p:nvGrpSpPr>
          <p:grpSpPr bwMode="auto">
            <a:xfrm>
              <a:off x="2735" y="658"/>
              <a:ext cx="239" cy="600"/>
              <a:chOff x="2735" y="658"/>
              <a:chExt cx="239" cy="600"/>
            </a:xfrm>
          </p:grpSpPr>
          <p:sp>
            <p:nvSpPr>
              <p:cNvPr id="146"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36" name="Group 686"/>
            <p:cNvGrpSpPr>
              <a:grpSpLocks/>
            </p:cNvGrpSpPr>
            <p:nvPr/>
          </p:nvGrpSpPr>
          <p:grpSpPr bwMode="auto">
            <a:xfrm>
              <a:off x="2856" y="658"/>
              <a:ext cx="2" cy="604"/>
              <a:chOff x="2856" y="658"/>
              <a:chExt cx="2" cy="604"/>
            </a:xfrm>
          </p:grpSpPr>
          <p:sp>
            <p:nvSpPr>
              <p:cNvPr id="145"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37" name="Group 688"/>
            <p:cNvGrpSpPr>
              <a:grpSpLocks/>
            </p:cNvGrpSpPr>
            <p:nvPr/>
          </p:nvGrpSpPr>
          <p:grpSpPr bwMode="auto">
            <a:xfrm>
              <a:off x="2737" y="1145"/>
              <a:ext cx="230" cy="2"/>
              <a:chOff x="2737" y="1145"/>
              <a:chExt cx="230" cy="2"/>
            </a:xfrm>
          </p:grpSpPr>
          <p:sp>
            <p:nvSpPr>
              <p:cNvPr id="144"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38" name="Group 690"/>
            <p:cNvGrpSpPr>
              <a:grpSpLocks/>
            </p:cNvGrpSpPr>
            <p:nvPr/>
          </p:nvGrpSpPr>
          <p:grpSpPr bwMode="auto">
            <a:xfrm>
              <a:off x="2737" y="1024"/>
              <a:ext cx="230" cy="2"/>
              <a:chOff x="2737" y="1024"/>
              <a:chExt cx="230" cy="2"/>
            </a:xfrm>
          </p:grpSpPr>
          <p:sp>
            <p:nvSpPr>
              <p:cNvPr id="143"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39" name="Group 692"/>
            <p:cNvGrpSpPr>
              <a:grpSpLocks/>
            </p:cNvGrpSpPr>
            <p:nvPr/>
          </p:nvGrpSpPr>
          <p:grpSpPr bwMode="auto">
            <a:xfrm>
              <a:off x="2737" y="902"/>
              <a:ext cx="230" cy="2"/>
              <a:chOff x="2737" y="902"/>
              <a:chExt cx="230" cy="2"/>
            </a:xfrm>
          </p:grpSpPr>
          <p:sp>
            <p:nvSpPr>
              <p:cNvPr id="142"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0" name="Group 694"/>
            <p:cNvGrpSpPr>
              <a:grpSpLocks/>
            </p:cNvGrpSpPr>
            <p:nvPr/>
          </p:nvGrpSpPr>
          <p:grpSpPr bwMode="auto">
            <a:xfrm>
              <a:off x="2737" y="781"/>
              <a:ext cx="230" cy="2"/>
              <a:chOff x="2737" y="781"/>
              <a:chExt cx="230" cy="2"/>
            </a:xfrm>
          </p:grpSpPr>
          <p:sp>
            <p:nvSpPr>
              <p:cNvPr id="141"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148" name="Group 681"/>
          <p:cNvGrpSpPr>
            <a:grpSpLocks/>
          </p:cNvGrpSpPr>
          <p:nvPr/>
        </p:nvGrpSpPr>
        <p:grpSpPr bwMode="auto">
          <a:xfrm>
            <a:off x="9743941" y="4589207"/>
            <a:ext cx="546424" cy="1295808"/>
            <a:chOff x="2723" y="646"/>
            <a:chExt cx="261" cy="623"/>
          </a:xfrm>
        </p:grpSpPr>
        <p:grpSp>
          <p:nvGrpSpPr>
            <p:cNvPr id="149" name="Group 682"/>
            <p:cNvGrpSpPr>
              <a:grpSpLocks/>
            </p:cNvGrpSpPr>
            <p:nvPr/>
          </p:nvGrpSpPr>
          <p:grpSpPr bwMode="auto">
            <a:xfrm>
              <a:off x="2735" y="658"/>
              <a:ext cx="239" cy="600"/>
              <a:chOff x="2735" y="658"/>
              <a:chExt cx="239" cy="600"/>
            </a:xfrm>
          </p:grpSpPr>
          <p:sp>
            <p:nvSpPr>
              <p:cNvPr id="162"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50" name="Group 684"/>
            <p:cNvGrpSpPr>
              <a:grpSpLocks/>
            </p:cNvGrpSpPr>
            <p:nvPr/>
          </p:nvGrpSpPr>
          <p:grpSpPr bwMode="auto">
            <a:xfrm>
              <a:off x="2735" y="658"/>
              <a:ext cx="239" cy="600"/>
              <a:chOff x="2735" y="658"/>
              <a:chExt cx="239" cy="600"/>
            </a:xfrm>
          </p:grpSpPr>
          <p:sp>
            <p:nvSpPr>
              <p:cNvPr id="161"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51" name="Group 686"/>
            <p:cNvGrpSpPr>
              <a:grpSpLocks/>
            </p:cNvGrpSpPr>
            <p:nvPr/>
          </p:nvGrpSpPr>
          <p:grpSpPr bwMode="auto">
            <a:xfrm>
              <a:off x="2856" y="658"/>
              <a:ext cx="2" cy="604"/>
              <a:chOff x="2856" y="658"/>
              <a:chExt cx="2" cy="604"/>
            </a:xfrm>
          </p:grpSpPr>
          <p:sp>
            <p:nvSpPr>
              <p:cNvPr id="160"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52" name="Group 688"/>
            <p:cNvGrpSpPr>
              <a:grpSpLocks/>
            </p:cNvGrpSpPr>
            <p:nvPr/>
          </p:nvGrpSpPr>
          <p:grpSpPr bwMode="auto">
            <a:xfrm>
              <a:off x="2737" y="1145"/>
              <a:ext cx="230" cy="2"/>
              <a:chOff x="2737" y="1145"/>
              <a:chExt cx="230" cy="2"/>
            </a:xfrm>
          </p:grpSpPr>
          <p:sp>
            <p:nvSpPr>
              <p:cNvPr id="159"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53" name="Group 690"/>
            <p:cNvGrpSpPr>
              <a:grpSpLocks/>
            </p:cNvGrpSpPr>
            <p:nvPr/>
          </p:nvGrpSpPr>
          <p:grpSpPr bwMode="auto">
            <a:xfrm>
              <a:off x="2737" y="1024"/>
              <a:ext cx="230" cy="2"/>
              <a:chOff x="2737" y="1024"/>
              <a:chExt cx="230" cy="2"/>
            </a:xfrm>
          </p:grpSpPr>
          <p:sp>
            <p:nvSpPr>
              <p:cNvPr id="158"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54" name="Group 692"/>
            <p:cNvGrpSpPr>
              <a:grpSpLocks/>
            </p:cNvGrpSpPr>
            <p:nvPr/>
          </p:nvGrpSpPr>
          <p:grpSpPr bwMode="auto">
            <a:xfrm>
              <a:off x="2737" y="902"/>
              <a:ext cx="230" cy="2"/>
              <a:chOff x="2737" y="902"/>
              <a:chExt cx="230" cy="2"/>
            </a:xfrm>
          </p:grpSpPr>
          <p:sp>
            <p:nvSpPr>
              <p:cNvPr id="157"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55" name="Group 694"/>
            <p:cNvGrpSpPr>
              <a:grpSpLocks/>
            </p:cNvGrpSpPr>
            <p:nvPr/>
          </p:nvGrpSpPr>
          <p:grpSpPr bwMode="auto">
            <a:xfrm>
              <a:off x="2737" y="781"/>
              <a:ext cx="230" cy="2"/>
              <a:chOff x="2737" y="781"/>
              <a:chExt cx="230" cy="2"/>
            </a:xfrm>
          </p:grpSpPr>
          <p:sp>
            <p:nvSpPr>
              <p:cNvPr id="156"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163" name="Group 681"/>
          <p:cNvGrpSpPr>
            <a:grpSpLocks/>
          </p:cNvGrpSpPr>
          <p:nvPr/>
        </p:nvGrpSpPr>
        <p:grpSpPr bwMode="auto">
          <a:xfrm>
            <a:off x="9152442" y="4590246"/>
            <a:ext cx="546424" cy="1295808"/>
            <a:chOff x="2723" y="646"/>
            <a:chExt cx="261" cy="623"/>
          </a:xfrm>
        </p:grpSpPr>
        <p:grpSp>
          <p:nvGrpSpPr>
            <p:cNvPr id="164" name="Group 682"/>
            <p:cNvGrpSpPr>
              <a:grpSpLocks/>
            </p:cNvGrpSpPr>
            <p:nvPr/>
          </p:nvGrpSpPr>
          <p:grpSpPr bwMode="auto">
            <a:xfrm>
              <a:off x="2735" y="658"/>
              <a:ext cx="239" cy="600"/>
              <a:chOff x="2735" y="658"/>
              <a:chExt cx="239" cy="600"/>
            </a:xfrm>
          </p:grpSpPr>
          <p:sp>
            <p:nvSpPr>
              <p:cNvPr id="177"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65" name="Group 684"/>
            <p:cNvGrpSpPr>
              <a:grpSpLocks/>
            </p:cNvGrpSpPr>
            <p:nvPr/>
          </p:nvGrpSpPr>
          <p:grpSpPr bwMode="auto">
            <a:xfrm>
              <a:off x="2735" y="658"/>
              <a:ext cx="239" cy="600"/>
              <a:chOff x="2735" y="658"/>
              <a:chExt cx="239" cy="600"/>
            </a:xfrm>
          </p:grpSpPr>
          <p:sp>
            <p:nvSpPr>
              <p:cNvPr id="176"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6" name="Group 686"/>
            <p:cNvGrpSpPr>
              <a:grpSpLocks/>
            </p:cNvGrpSpPr>
            <p:nvPr/>
          </p:nvGrpSpPr>
          <p:grpSpPr bwMode="auto">
            <a:xfrm>
              <a:off x="2856" y="658"/>
              <a:ext cx="2" cy="604"/>
              <a:chOff x="2856" y="658"/>
              <a:chExt cx="2" cy="604"/>
            </a:xfrm>
          </p:grpSpPr>
          <p:sp>
            <p:nvSpPr>
              <p:cNvPr id="175"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7" name="Group 688"/>
            <p:cNvGrpSpPr>
              <a:grpSpLocks/>
            </p:cNvGrpSpPr>
            <p:nvPr/>
          </p:nvGrpSpPr>
          <p:grpSpPr bwMode="auto">
            <a:xfrm>
              <a:off x="2737" y="1145"/>
              <a:ext cx="230" cy="2"/>
              <a:chOff x="2737" y="1145"/>
              <a:chExt cx="230" cy="2"/>
            </a:xfrm>
          </p:grpSpPr>
          <p:sp>
            <p:nvSpPr>
              <p:cNvPr id="174"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8" name="Group 690"/>
            <p:cNvGrpSpPr>
              <a:grpSpLocks/>
            </p:cNvGrpSpPr>
            <p:nvPr/>
          </p:nvGrpSpPr>
          <p:grpSpPr bwMode="auto">
            <a:xfrm>
              <a:off x="2737" y="1024"/>
              <a:ext cx="230" cy="2"/>
              <a:chOff x="2737" y="1024"/>
              <a:chExt cx="230" cy="2"/>
            </a:xfrm>
          </p:grpSpPr>
          <p:sp>
            <p:nvSpPr>
              <p:cNvPr id="173"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9" name="Group 692"/>
            <p:cNvGrpSpPr>
              <a:grpSpLocks/>
            </p:cNvGrpSpPr>
            <p:nvPr/>
          </p:nvGrpSpPr>
          <p:grpSpPr bwMode="auto">
            <a:xfrm>
              <a:off x="2737" y="902"/>
              <a:ext cx="230" cy="2"/>
              <a:chOff x="2737" y="902"/>
              <a:chExt cx="230" cy="2"/>
            </a:xfrm>
          </p:grpSpPr>
          <p:sp>
            <p:nvSpPr>
              <p:cNvPr id="172"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70" name="Group 694"/>
            <p:cNvGrpSpPr>
              <a:grpSpLocks/>
            </p:cNvGrpSpPr>
            <p:nvPr/>
          </p:nvGrpSpPr>
          <p:grpSpPr bwMode="auto">
            <a:xfrm>
              <a:off x="2737" y="781"/>
              <a:ext cx="230" cy="2"/>
              <a:chOff x="2737" y="781"/>
              <a:chExt cx="230" cy="2"/>
            </a:xfrm>
          </p:grpSpPr>
          <p:sp>
            <p:nvSpPr>
              <p:cNvPr id="171"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178" name="Group 681"/>
          <p:cNvGrpSpPr>
            <a:grpSpLocks/>
          </p:cNvGrpSpPr>
          <p:nvPr/>
        </p:nvGrpSpPr>
        <p:grpSpPr bwMode="auto">
          <a:xfrm>
            <a:off x="8560943" y="4591285"/>
            <a:ext cx="546424" cy="1295808"/>
            <a:chOff x="2723" y="646"/>
            <a:chExt cx="261" cy="623"/>
          </a:xfrm>
        </p:grpSpPr>
        <p:grpSp>
          <p:nvGrpSpPr>
            <p:cNvPr id="179" name="Group 682"/>
            <p:cNvGrpSpPr>
              <a:grpSpLocks/>
            </p:cNvGrpSpPr>
            <p:nvPr/>
          </p:nvGrpSpPr>
          <p:grpSpPr bwMode="auto">
            <a:xfrm>
              <a:off x="2735" y="658"/>
              <a:ext cx="239" cy="600"/>
              <a:chOff x="2735" y="658"/>
              <a:chExt cx="239" cy="600"/>
            </a:xfrm>
          </p:grpSpPr>
          <p:sp>
            <p:nvSpPr>
              <p:cNvPr id="192"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80" name="Group 684"/>
            <p:cNvGrpSpPr>
              <a:grpSpLocks/>
            </p:cNvGrpSpPr>
            <p:nvPr/>
          </p:nvGrpSpPr>
          <p:grpSpPr bwMode="auto">
            <a:xfrm>
              <a:off x="2735" y="658"/>
              <a:ext cx="239" cy="600"/>
              <a:chOff x="2735" y="658"/>
              <a:chExt cx="239" cy="600"/>
            </a:xfrm>
          </p:grpSpPr>
          <p:sp>
            <p:nvSpPr>
              <p:cNvPr id="191"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81" name="Group 686"/>
            <p:cNvGrpSpPr>
              <a:grpSpLocks/>
            </p:cNvGrpSpPr>
            <p:nvPr/>
          </p:nvGrpSpPr>
          <p:grpSpPr bwMode="auto">
            <a:xfrm>
              <a:off x="2856" y="658"/>
              <a:ext cx="2" cy="604"/>
              <a:chOff x="2856" y="658"/>
              <a:chExt cx="2" cy="604"/>
            </a:xfrm>
          </p:grpSpPr>
          <p:sp>
            <p:nvSpPr>
              <p:cNvPr id="190"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82" name="Group 688"/>
            <p:cNvGrpSpPr>
              <a:grpSpLocks/>
            </p:cNvGrpSpPr>
            <p:nvPr/>
          </p:nvGrpSpPr>
          <p:grpSpPr bwMode="auto">
            <a:xfrm>
              <a:off x="2737" y="1145"/>
              <a:ext cx="230" cy="2"/>
              <a:chOff x="2737" y="1145"/>
              <a:chExt cx="230" cy="2"/>
            </a:xfrm>
          </p:grpSpPr>
          <p:sp>
            <p:nvSpPr>
              <p:cNvPr id="189"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83" name="Group 690"/>
            <p:cNvGrpSpPr>
              <a:grpSpLocks/>
            </p:cNvGrpSpPr>
            <p:nvPr/>
          </p:nvGrpSpPr>
          <p:grpSpPr bwMode="auto">
            <a:xfrm>
              <a:off x="2737" y="1024"/>
              <a:ext cx="230" cy="2"/>
              <a:chOff x="2737" y="1024"/>
              <a:chExt cx="230" cy="2"/>
            </a:xfrm>
          </p:grpSpPr>
          <p:sp>
            <p:nvSpPr>
              <p:cNvPr id="188"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84" name="Group 692"/>
            <p:cNvGrpSpPr>
              <a:grpSpLocks/>
            </p:cNvGrpSpPr>
            <p:nvPr/>
          </p:nvGrpSpPr>
          <p:grpSpPr bwMode="auto">
            <a:xfrm>
              <a:off x="2737" y="902"/>
              <a:ext cx="230" cy="2"/>
              <a:chOff x="2737" y="902"/>
              <a:chExt cx="230" cy="2"/>
            </a:xfrm>
          </p:grpSpPr>
          <p:sp>
            <p:nvSpPr>
              <p:cNvPr id="187"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85" name="Group 694"/>
            <p:cNvGrpSpPr>
              <a:grpSpLocks/>
            </p:cNvGrpSpPr>
            <p:nvPr/>
          </p:nvGrpSpPr>
          <p:grpSpPr bwMode="auto">
            <a:xfrm>
              <a:off x="2737" y="781"/>
              <a:ext cx="230" cy="2"/>
              <a:chOff x="2737" y="781"/>
              <a:chExt cx="230" cy="2"/>
            </a:xfrm>
          </p:grpSpPr>
          <p:sp>
            <p:nvSpPr>
              <p:cNvPr id="186"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193" name="Group 681"/>
          <p:cNvGrpSpPr>
            <a:grpSpLocks/>
          </p:cNvGrpSpPr>
          <p:nvPr/>
        </p:nvGrpSpPr>
        <p:grpSpPr bwMode="auto">
          <a:xfrm>
            <a:off x="7969444" y="4592324"/>
            <a:ext cx="546424" cy="1295808"/>
            <a:chOff x="2723" y="646"/>
            <a:chExt cx="261" cy="623"/>
          </a:xfrm>
        </p:grpSpPr>
        <p:grpSp>
          <p:nvGrpSpPr>
            <p:cNvPr id="194" name="Group 682"/>
            <p:cNvGrpSpPr>
              <a:grpSpLocks/>
            </p:cNvGrpSpPr>
            <p:nvPr/>
          </p:nvGrpSpPr>
          <p:grpSpPr bwMode="auto">
            <a:xfrm>
              <a:off x="2735" y="658"/>
              <a:ext cx="239" cy="600"/>
              <a:chOff x="2735" y="658"/>
              <a:chExt cx="239" cy="600"/>
            </a:xfrm>
          </p:grpSpPr>
          <p:sp>
            <p:nvSpPr>
              <p:cNvPr id="207"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95" name="Group 684"/>
            <p:cNvGrpSpPr>
              <a:grpSpLocks/>
            </p:cNvGrpSpPr>
            <p:nvPr/>
          </p:nvGrpSpPr>
          <p:grpSpPr bwMode="auto">
            <a:xfrm>
              <a:off x="2735" y="658"/>
              <a:ext cx="239" cy="600"/>
              <a:chOff x="2735" y="658"/>
              <a:chExt cx="239" cy="600"/>
            </a:xfrm>
          </p:grpSpPr>
          <p:sp>
            <p:nvSpPr>
              <p:cNvPr id="206"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96" name="Group 686"/>
            <p:cNvGrpSpPr>
              <a:grpSpLocks/>
            </p:cNvGrpSpPr>
            <p:nvPr/>
          </p:nvGrpSpPr>
          <p:grpSpPr bwMode="auto">
            <a:xfrm>
              <a:off x="2856" y="658"/>
              <a:ext cx="2" cy="604"/>
              <a:chOff x="2856" y="658"/>
              <a:chExt cx="2" cy="604"/>
            </a:xfrm>
          </p:grpSpPr>
          <p:sp>
            <p:nvSpPr>
              <p:cNvPr id="205"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97" name="Group 688"/>
            <p:cNvGrpSpPr>
              <a:grpSpLocks/>
            </p:cNvGrpSpPr>
            <p:nvPr/>
          </p:nvGrpSpPr>
          <p:grpSpPr bwMode="auto">
            <a:xfrm>
              <a:off x="2737" y="1145"/>
              <a:ext cx="230" cy="2"/>
              <a:chOff x="2737" y="1145"/>
              <a:chExt cx="230" cy="2"/>
            </a:xfrm>
          </p:grpSpPr>
          <p:sp>
            <p:nvSpPr>
              <p:cNvPr id="204"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98" name="Group 690"/>
            <p:cNvGrpSpPr>
              <a:grpSpLocks/>
            </p:cNvGrpSpPr>
            <p:nvPr/>
          </p:nvGrpSpPr>
          <p:grpSpPr bwMode="auto">
            <a:xfrm>
              <a:off x="2737" y="1024"/>
              <a:ext cx="230" cy="2"/>
              <a:chOff x="2737" y="1024"/>
              <a:chExt cx="230" cy="2"/>
            </a:xfrm>
          </p:grpSpPr>
          <p:sp>
            <p:nvSpPr>
              <p:cNvPr id="203"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99" name="Group 692"/>
            <p:cNvGrpSpPr>
              <a:grpSpLocks/>
            </p:cNvGrpSpPr>
            <p:nvPr/>
          </p:nvGrpSpPr>
          <p:grpSpPr bwMode="auto">
            <a:xfrm>
              <a:off x="2737" y="902"/>
              <a:ext cx="230" cy="2"/>
              <a:chOff x="2737" y="902"/>
              <a:chExt cx="230" cy="2"/>
            </a:xfrm>
          </p:grpSpPr>
          <p:sp>
            <p:nvSpPr>
              <p:cNvPr id="202"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00" name="Group 694"/>
            <p:cNvGrpSpPr>
              <a:grpSpLocks/>
            </p:cNvGrpSpPr>
            <p:nvPr/>
          </p:nvGrpSpPr>
          <p:grpSpPr bwMode="auto">
            <a:xfrm>
              <a:off x="2737" y="781"/>
              <a:ext cx="230" cy="2"/>
              <a:chOff x="2737" y="781"/>
              <a:chExt cx="230" cy="2"/>
            </a:xfrm>
          </p:grpSpPr>
          <p:sp>
            <p:nvSpPr>
              <p:cNvPr id="201"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208" name="Group 681"/>
          <p:cNvGrpSpPr>
            <a:grpSpLocks/>
          </p:cNvGrpSpPr>
          <p:nvPr/>
        </p:nvGrpSpPr>
        <p:grpSpPr bwMode="auto">
          <a:xfrm>
            <a:off x="7377945" y="4593363"/>
            <a:ext cx="546424" cy="1295808"/>
            <a:chOff x="2723" y="646"/>
            <a:chExt cx="261" cy="623"/>
          </a:xfrm>
        </p:grpSpPr>
        <p:grpSp>
          <p:nvGrpSpPr>
            <p:cNvPr id="209" name="Group 682"/>
            <p:cNvGrpSpPr>
              <a:grpSpLocks/>
            </p:cNvGrpSpPr>
            <p:nvPr/>
          </p:nvGrpSpPr>
          <p:grpSpPr bwMode="auto">
            <a:xfrm>
              <a:off x="2735" y="658"/>
              <a:ext cx="239" cy="600"/>
              <a:chOff x="2735" y="658"/>
              <a:chExt cx="239" cy="600"/>
            </a:xfrm>
          </p:grpSpPr>
          <p:sp>
            <p:nvSpPr>
              <p:cNvPr id="222"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210" name="Group 684"/>
            <p:cNvGrpSpPr>
              <a:grpSpLocks/>
            </p:cNvGrpSpPr>
            <p:nvPr/>
          </p:nvGrpSpPr>
          <p:grpSpPr bwMode="auto">
            <a:xfrm>
              <a:off x="2735" y="658"/>
              <a:ext cx="239" cy="600"/>
              <a:chOff x="2735" y="658"/>
              <a:chExt cx="239" cy="600"/>
            </a:xfrm>
          </p:grpSpPr>
          <p:sp>
            <p:nvSpPr>
              <p:cNvPr id="221"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11" name="Group 686"/>
            <p:cNvGrpSpPr>
              <a:grpSpLocks/>
            </p:cNvGrpSpPr>
            <p:nvPr/>
          </p:nvGrpSpPr>
          <p:grpSpPr bwMode="auto">
            <a:xfrm>
              <a:off x="2856" y="658"/>
              <a:ext cx="2" cy="604"/>
              <a:chOff x="2856" y="658"/>
              <a:chExt cx="2" cy="604"/>
            </a:xfrm>
          </p:grpSpPr>
          <p:sp>
            <p:nvSpPr>
              <p:cNvPr id="220"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12" name="Group 688"/>
            <p:cNvGrpSpPr>
              <a:grpSpLocks/>
            </p:cNvGrpSpPr>
            <p:nvPr/>
          </p:nvGrpSpPr>
          <p:grpSpPr bwMode="auto">
            <a:xfrm>
              <a:off x="2737" y="1145"/>
              <a:ext cx="230" cy="2"/>
              <a:chOff x="2737" y="1145"/>
              <a:chExt cx="230" cy="2"/>
            </a:xfrm>
          </p:grpSpPr>
          <p:sp>
            <p:nvSpPr>
              <p:cNvPr id="219"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13" name="Group 690"/>
            <p:cNvGrpSpPr>
              <a:grpSpLocks/>
            </p:cNvGrpSpPr>
            <p:nvPr/>
          </p:nvGrpSpPr>
          <p:grpSpPr bwMode="auto">
            <a:xfrm>
              <a:off x="2737" y="1024"/>
              <a:ext cx="230" cy="2"/>
              <a:chOff x="2737" y="1024"/>
              <a:chExt cx="230" cy="2"/>
            </a:xfrm>
          </p:grpSpPr>
          <p:sp>
            <p:nvSpPr>
              <p:cNvPr id="218"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14" name="Group 692"/>
            <p:cNvGrpSpPr>
              <a:grpSpLocks/>
            </p:cNvGrpSpPr>
            <p:nvPr/>
          </p:nvGrpSpPr>
          <p:grpSpPr bwMode="auto">
            <a:xfrm>
              <a:off x="2737" y="902"/>
              <a:ext cx="230" cy="2"/>
              <a:chOff x="2737" y="902"/>
              <a:chExt cx="230" cy="2"/>
            </a:xfrm>
          </p:grpSpPr>
          <p:sp>
            <p:nvSpPr>
              <p:cNvPr id="217"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15" name="Group 694"/>
            <p:cNvGrpSpPr>
              <a:grpSpLocks/>
            </p:cNvGrpSpPr>
            <p:nvPr/>
          </p:nvGrpSpPr>
          <p:grpSpPr bwMode="auto">
            <a:xfrm>
              <a:off x="2737" y="781"/>
              <a:ext cx="230" cy="2"/>
              <a:chOff x="2737" y="781"/>
              <a:chExt cx="230" cy="2"/>
            </a:xfrm>
          </p:grpSpPr>
          <p:sp>
            <p:nvSpPr>
              <p:cNvPr id="216"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223" name="Group 681"/>
          <p:cNvGrpSpPr>
            <a:grpSpLocks/>
          </p:cNvGrpSpPr>
          <p:nvPr/>
        </p:nvGrpSpPr>
        <p:grpSpPr bwMode="auto">
          <a:xfrm>
            <a:off x="6786446" y="4594402"/>
            <a:ext cx="546424" cy="1295808"/>
            <a:chOff x="2723" y="646"/>
            <a:chExt cx="261" cy="623"/>
          </a:xfrm>
        </p:grpSpPr>
        <p:grpSp>
          <p:nvGrpSpPr>
            <p:cNvPr id="224" name="Group 682"/>
            <p:cNvGrpSpPr>
              <a:grpSpLocks/>
            </p:cNvGrpSpPr>
            <p:nvPr/>
          </p:nvGrpSpPr>
          <p:grpSpPr bwMode="auto">
            <a:xfrm>
              <a:off x="2735" y="658"/>
              <a:ext cx="239" cy="600"/>
              <a:chOff x="2735" y="658"/>
              <a:chExt cx="239" cy="600"/>
            </a:xfrm>
          </p:grpSpPr>
          <p:sp>
            <p:nvSpPr>
              <p:cNvPr id="237"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225" name="Group 684"/>
            <p:cNvGrpSpPr>
              <a:grpSpLocks/>
            </p:cNvGrpSpPr>
            <p:nvPr/>
          </p:nvGrpSpPr>
          <p:grpSpPr bwMode="auto">
            <a:xfrm>
              <a:off x="2735" y="658"/>
              <a:ext cx="239" cy="600"/>
              <a:chOff x="2735" y="658"/>
              <a:chExt cx="239" cy="600"/>
            </a:xfrm>
          </p:grpSpPr>
          <p:sp>
            <p:nvSpPr>
              <p:cNvPr id="236"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26" name="Group 686"/>
            <p:cNvGrpSpPr>
              <a:grpSpLocks/>
            </p:cNvGrpSpPr>
            <p:nvPr/>
          </p:nvGrpSpPr>
          <p:grpSpPr bwMode="auto">
            <a:xfrm>
              <a:off x="2856" y="658"/>
              <a:ext cx="2" cy="604"/>
              <a:chOff x="2856" y="658"/>
              <a:chExt cx="2" cy="604"/>
            </a:xfrm>
          </p:grpSpPr>
          <p:sp>
            <p:nvSpPr>
              <p:cNvPr id="235"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27" name="Group 688"/>
            <p:cNvGrpSpPr>
              <a:grpSpLocks/>
            </p:cNvGrpSpPr>
            <p:nvPr/>
          </p:nvGrpSpPr>
          <p:grpSpPr bwMode="auto">
            <a:xfrm>
              <a:off x="2737" y="1145"/>
              <a:ext cx="230" cy="2"/>
              <a:chOff x="2737" y="1145"/>
              <a:chExt cx="230" cy="2"/>
            </a:xfrm>
          </p:grpSpPr>
          <p:sp>
            <p:nvSpPr>
              <p:cNvPr id="234"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28" name="Group 690"/>
            <p:cNvGrpSpPr>
              <a:grpSpLocks/>
            </p:cNvGrpSpPr>
            <p:nvPr/>
          </p:nvGrpSpPr>
          <p:grpSpPr bwMode="auto">
            <a:xfrm>
              <a:off x="2737" y="1024"/>
              <a:ext cx="230" cy="2"/>
              <a:chOff x="2737" y="1024"/>
              <a:chExt cx="230" cy="2"/>
            </a:xfrm>
          </p:grpSpPr>
          <p:sp>
            <p:nvSpPr>
              <p:cNvPr id="233"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29" name="Group 692"/>
            <p:cNvGrpSpPr>
              <a:grpSpLocks/>
            </p:cNvGrpSpPr>
            <p:nvPr/>
          </p:nvGrpSpPr>
          <p:grpSpPr bwMode="auto">
            <a:xfrm>
              <a:off x="2737" y="902"/>
              <a:ext cx="230" cy="2"/>
              <a:chOff x="2737" y="902"/>
              <a:chExt cx="230" cy="2"/>
            </a:xfrm>
          </p:grpSpPr>
          <p:sp>
            <p:nvSpPr>
              <p:cNvPr id="232"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30" name="Group 694"/>
            <p:cNvGrpSpPr>
              <a:grpSpLocks/>
            </p:cNvGrpSpPr>
            <p:nvPr/>
          </p:nvGrpSpPr>
          <p:grpSpPr bwMode="auto">
            <a:xfrm>
              <a:off x="2737" y="781"/>
              <a:ext cx="230" cy="2"/>
              <a:chOff x="2737" y="781"/>
              <a:chExt cx="230" cy="2"/>
            </a:xfrm>
          </p:grpSpPr>
          <p:sp>
            <p:nvSpPr>
              <p:cNvPr id="231"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238" name="Group 681"/>
          <p:cNvGrpSpPr>
            <a:grpSpLocks/>
          </p:cNvGrpSpPr>
          <p:nvPr/>
        </p:nvGrpSpPr>
        <p:grpSpPr bwMode="auto">
          <a:xfrm>
            <a:off x="6194947" y="4595441"/>
            <a:ext cx="546424" cy="1295808"/>
            <a:chOff x="2723" y="646"/>
            <a:chExt cx="261" cy="623"/>
          </a:xfrm>
        </p:grpSpPr>
        <p:grpSp>
          <p:nvGrpSpPr>
            <p:cNvPr id="239" name="Group 682"/>
            <p:cNvGrpSpPr>
              <a:grpSpLocks/>
            </p:cNvGrpSpPr>
            <p:nvPr/>
          </p:nvGrpSpPr>
          <p:grpSpPr bwMode="auto">
            <a:xfrm>
              <a:off x="2735" y="658"/>
              <a:ext cx="239" cy="600"/>
              <a:chOff x="2735" y="658"/>
              <a:chExt cx="239" cy="600"/>
            </a:xfrm>
          </p:grpSpPr>
          <p:sp>
            <p:nvSpPr>
              <p:cNvPr id="252"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240" name="Group 684"/>
            <p:cNvGrpSpPr>
              <a:grpSpLocks/>
            </p:cNvGrpSpPr>
            <p:nvPr/>
          </p:nvGrpSpPr>
          <p:grpSpPr bwMode="auto">
            <a:xfrm>
              <a:off x="2735" y="658"/>
              <a:ext cx="239" cy="600"/>
              <a:chOff x="2735" y="658"/>
              <a:chExt cx="239" cy="600"/>
            </a:xfrm>
          </p:grpSpPr>
          <p:sp>
            <p:nvSpPr>
              <p:cNvPr id="251"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41" name="Group 686"/>
            <p:cNvGrpSpPr>
              <a:grpSpLocks/>
            </p:cNvGrpSpPr>
            <p:nvPr/>
          </p:nvGrpSpPr>
          <p:grpSpPr bwMode="auto">
            <a:xfrm>
              <a:off x="2856" y="658"/>
              <a:ext cx="2" cy="604"/>
              <a:chOff x="2856" y="658"/>
              <a:chExt cx="2" cy="604"/>
            </a:xfrm>
          </p:grpSpPr>
          <p:sp>
            <p:nvSpPr>
              <p:cNvPr id="250"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42" name="Group 688"/>
            <p:cNvGrpSpPr>
              <a:grpSpLocks/>
            </p:cNvGrpSpPr>
            <p:nvPr/>
          </p:nvGrpSpPr>
          <p:grpSpPr bwMode="auto">
            <a:xfrm>
              <a:off x="2737" y="1145"/>
              <a:ext cx="230" cy="2"/>
              <a:chOff x="2737" y="1145"/>
              <a:chExt cx="230" cy="2"/>
            </a:xfrm>
          </p:grpSpPr>
          <p:sp>
            <p:nvSpPr>
              <p:cNvPr id="249"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43" name="Group 690"/>
            <p:cNvGrpSpPr>
              <a:grpSpLocks/>
            </p:cNvGrpSpPr>
            <p:nvPr/>
          </p:nvGrpSpPr>
          <p:grpSpPr bwMode="auto">
            <a:xfrm>
              <a:off x="2737" y="1024"/>
              <a:ext cx="230" cy="2"/>
              <a:chOff x="2737" y="1024"/>
              <a:chExt cx="230" cy="2"/>
            </a:xfrm>
          </p:grpSpPr>
          <p:sp>
            <p:nvSpPr>
              <p:cNvPr id="248"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44" name="Group 692"/>
            <p:cNvGrpSpPr>
              <a:grpSpLocks/>
            </p:cNvGrpSpPr>
            <p:nvPr/>
          </p:nvGrpSpPr>
          <p:grpSpPr bwMode="auto">
            <a:xfrm>
              <a:off x="2737" y="902"/>
              <a:ext cx="230" cy="2"/>
              <a:chOff x="2737" y="902"/>
              <a:chExt cx="230" cy="2"/>
            </a:xfrm>
          </p:grpSpPr>
          <p:sp>
            <p:nvSpPr>
              <p:cNvPr id="247"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45" name="Group 694"/>
            <p:cNvGrpSpPr>
              <a:grpSpLocks/>
            </p:cNvGrpSpPr>
            <p:nvPr/>
          </p:nvGrpSpPr>
          <p:grpSpPr bwMode="auto">
            <a:xfrm>
              <a:off x="2737" y="781"/>
              <a:ext cx="230" cy="2"/>
              <a:chOff x="2737" y="781"/>
              <a:chExt cx="230" cy="2"/>
            </a:xfrm>
          </p:grpSpPr>
          <p:sp>
            <p:nvSpPr>
              <p:cNvPr id="246"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sp>
        <p:nvSpPr>
          <p:cNvPr id="253" name="Equal 252"/>
          <p:cNvSpPr/>
          <p:nvPr/>
        </p:nvSpPr>
        <p:spPr>
          <a:xfrm>
            <a:off x="5137787" y="4861306"/>
            <a:ext cx="762000" cy="762000"/>
          </a:xfrm>
          <a:prstGeom prst="mathEqual">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nvGrpSpPr>
          <p:cNvPr id="404" name="Group 403"/>
          <p:cNvGrpSpPr/>
          <p:nvPr/>
        </p:nvGrpSpPr>
        <p:grpSpPr>
          <a:xfrm>
            <a:off x="2233533" y="3311635"/>
            <a:ext cx="2527476" cy="2547383"/>
            <a:chOff x="2121769" y="3074962"/>
            <a:chExt cx="2527476" cy="2547383"/>
          </a:xfrm>
        </p:grpSpPr>
        <p:grpSp>
          <p:nvGrpSpPr>
            <p:cNvPr id="254" name="Group 681"/>
            <p:cNvGrpSpPr>
              <a:grpSpLocks/>
            </p:cNvGrpSpPr>
            <p:nvPr/>
          </p:nvGrpSpPr>
          <p:grpSpPr bwMode="auto">
            <a:xfrm>
              <a:off x="2121769" y="3074962"/>
              <a:ext cx="546424" cy="1295808"/>
              <a:chOff x="2723" y="646"/>
              <a:chExt cx="261" cy="623"/>
            </a:xfrm>
          </p:grpSpPr>
          <p:grpSp>
            <p:nvGrpSpPr>
              <p:cNvPr id="255" name="Group 682"/>
              <p:cNvGrpSpPr>
                <a:grpSpLocks/>
              </p:cNvGrpSpPr>
              <p:nvPr/>
            </p:nvGrpSpPr>
            <p:grpSpPr bwMode="auto">
              <a:xfrm>
                <a:off x="2735" y="658"/>
                <a:ext cx="239" cy="600"/>
                <a:chOff x="2735" y="658"/>
                <a:chExt cx="239" cy="600"/>
              </a:xfrm>
            </p:grpSpPr>
            <p:sp>
              <p:nvSpPr>
                <p:cNvPr id="268"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256" name="Group 684"/>
              <p:cNvGrpSpPr>
                <a:grpSpLocks/>
              </p:cNvGrpSpPr>
              <p:nvPr/>
            </p:nvGrpSpPr>
            <p:grpSpPr bwMode="auto">
              <a:xfrm>
                <a:off x="2735" y="658"/>
                <a:ext cx="239" cy="600"/>
                <a:chOff x="2735" y="658"/>
                <a:chExt cx="239" cy="600"/>
              </a:xfrm>
            </p:grpSpPr>
            <p:sp>
              <p:nvSpPr>
                <p:cNvPr id="267"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57" name="Group 686"/>
              <p:cNvGrpSpPr>
                <a:grpSpLocks/>
              </p:cNvGrpSpPr>
              <p:nvPr/>
            </p:nvGrpSpPr>
            <p:grpSpPr bwMode="auto">
              <a:xfrm>
                <a:off x="2856" y="658"/>
                <a:ext cx="2" cy="604"/>
                <a:chOff x="2856" y="658"/>
                <a:chExt cx="2" cy="604"/>
              </a:xfrm>
            </p:grpSpPr>
            <p:sp>
              <p:nvSpPr>
                <p:cNvPr id="266"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58" name="Group 688"/>
              <p:cNvGrpSpPr>
                <a:grpSpLocks/>
              </p:cNvGrpSpPr>
              <p:nvPr/>
            </p:nvGrpSpPr>
            <p:grpSpPr bwMode="auto">
              <a:xfrm>
                <a:off x="2737" y="1145"/>
                <a:ext cx="230" cy="2"/>
                <a:chOff x="2737" y="1145"/>
                <a:chExt cx="230" cy="2"/>
              </a:xfrm>
            </p:grpSpPr>
            <p:sp>
              <p:nvSpPr>
                <p:cNvPr id="265"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59" name="Group 690"/>
              <p:cNvGrpSpPr>
                <a:grpSpLocks/>
              </p:cNvGrpSpPr>
              <p:nvPr/>
            </p:nvGrpSpPr>
            <p:grpSpPr bwMode="auto">
              <a:xfrm>
                <a:off x="2737" y="1024"/>
                <a:ext cx="230" cy="2"/>
                <a:chOff x="2737" y="1024"/>
                <a:chExt cx="230" cy="2"/>
              </a:xfrm>
            </p:grpSpPr>
            <p:sp>
              <p:nvSpPr>
                <p:cNvPr id="264"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60" name="Group 692"/>
              <p:cNvGrpSpPr>
                <a:grpSpLocks/>
              </p:cNvGrpSpPr>
              <p:nvPr/>
            </p:nvGrpSpPr>
            <p:grpSpPr bwMode="auto">
              <a:xfrm>
                <a:off x="2737" y="902"/>
                <a:ext cx="230" cy="2"/>
                <a:chOff x="2737" y="902"/>
                <a:chExt cx="230" cy="2"/>
              </a:xfrm>
            </p:grpSpPr>
            <p:sp>
              <p:nvSpPr>
                <p:cNvPr id="263"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61" name="Group 694"/>
              <p:cNvGrpSpPr>
                <a:grpSpLocks/>
              </p:cNvGrpSpPr>
              <p:nvPr/>
            </p:nvGrpSpPr>
            <p:grpSpPr bwMode="auto">
              <a:xfrm>
                <a:off x="2737" y="781"/>
                <a:ext cx="230" cy="2"/>
                <a:chOff x="2737" y="781"/>
                <a:chExt cx="230" cy="2"/>
              </a:xfrm>
            </p:grpSpPr>
            <p:sp>
              <p:nvSpPr>
                <p:cNvPr id="262"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269" name="Group 681"/>
            <p:cNvGrpSpPr>
              <a:grpSpLocks/>
            </p:cNvGrpSpPr>
            <p:nvPr/>
          </p:nvGrpSpPr>
          <p:grpSpPr bwMode="auto">
            <a:xfrm>
              <a:off x="2616831" y="3074962"/>
              <a:ext cx="546424" cy="1295808"/>
              <a:chOff x="2723" y="646"/>
              <a:chExt cx="261" cy="623"/>
            </a:xfrm>
          </p:grpSpPr>
          <p:grpSp>
            <p:nvGrpSpPr>
              <p:cNvPr id="270" name="Group 682"/>
              <p:cNvGrpSpPr>
                <a:grpSpLocks/>
              </p:cNvGrpSpPr>
              <p:nvPr/>
            </p:nvGrpSpPr>
            <p:grpSpPr bwMode="auto">
              <a:xfrm>
                <a:off x="2735" y="658"/>
                <a:ext cx="239" cy="600"/>
                <a:chOff x="2735" y="658"/>
                <a:chExt cx="239" cy="600"/>
              </a:xfrm>
            </p:grpSpPr>
            <p:sp>
              <p:nvSpPr>
                <p:cNvPr id="283"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271" name="Group 684"/>
              <p:cNvGrpSpPr>
                <a:grpSpLocks/>
              </p:cNvGrpSpPr>
              <p:nvPr/>
            </p:nvGrpSpPr>
            <p:grpSpPr bwMode="auto">
              <a:xfrm>
                <a:off x="2735" y="658"/>
                <a:ext cx="239" cy="600"/>
                <a:chOff x="2735" y="658"/>
                <a:chExt cx="239" cy="600"/>
              </a:xfrm>
            </p:grpSpPr>
            <p:sp>
              <p:nvSpPr>
                <p:cNvPr id="282"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72" name="Group 686"/>
              <p:cNvGrpSpPr>
                <a:grpSpLocks/>
              </p:cNvGrpSpPr>
              <p:nvPr/>
            </p:nvGrpSpPr>
            <p:grpSpPr bwMode="auto">
              <a:xfrm>
                <a:off x="2856" y="658"/>
                <a:ext cx="2" cy="604"/>
                <a:chOff x="2856" y="658"/>
                <a:chExt cx="2" cy="604"/>
              </a:xfrm>
            </p:grpSpPr>
            <p:sp>
              <p:nvSpPr>
                <p:cNvPr id="281"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73" name="Group 688"/>
              <p:cNvGrpSpPr>
                <a:grpSpLocks/>
              </p:cNvGrpSpPr>
              <p:nvPr/>
            </p:nvGrpSpPr>
            <p:grpSpPr bwMode="auto">
              <a:xfrm>
                <a:off x="2737" y="1145"/>
                <a:ext cx="230" cy="2"/>
                <a:chOff x="2737" y="1145"/>
                <a:chExt cx="230" cy="2"/>
              </a:xfrm>
            </p:grpSpPr>
            <p:sp>
              <p:nvSpPr>
                <p:cNvPr id="280"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74" name="Group 690"/>
              <p:cNvGrpSpPr>
                <a:grpSpLocks/>
              </p:cNvGrpSpPr>
              <p:nvPr/>
            </p:nvGrpSpPr>
            <p:grpSpPr bwMode="auto">
              <a:xfrm>
                <a:off x="2737" y="1024"/>
                <a:ext cx="230" cy="2"/>
                <a:chOff x="2737" y="1024"/>
                <a:chExt cx="230" cy="2"/>
              </a:xfrm>
            </p:grpSpPr>
            <p:sp>
              <p:nvSpPr>
                <p:cNvPr id="279"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75" name="Group 692"/>
              <p:cNvGrpSpPr>
                <a:grpSpLocks/>
              </p:cNvGrpSpPr>
              <p:nvPr/>
            </p:nvGrpSpPr>
            <p:grpSpPr bwMode="auto">
              <a:xfrm>
                <a:off x="2737" y="902"/>
                <a:ext cx="230" cy="2"/>
                <a:chOff x="2737" y="902"/>
                <a:chExt cx="230" cy="2"/>
              </a:xfrm>
            </p:grpSpPr>
            <p:sp>
              <p:nvSpPr>
                <p:cNvPr id="278"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76" name="Group 694"/>
              <p:cNvGrpSpPr>
                <a:grpSpLocks/>
              </p:cNvGrpSpPr>
              <p:nvPr/>
            </p:nvGrpSpPr>
            <p:grpSpPr bwMode="auto">
              <a:xfrm>
                <a:off x="2737" y="781"/>
                <a:ext cx="230" cy="2"/>
                <a:chOff x="2737" y="781"/>
                <a:chExt cx="230" cy="2"/>
              </a:xfrm>
            </p:grpSpPr>
            <p:sp>
              <p:nvSpPr>
                <p:cNvPr id="277"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284" name="Group 681"/>
            <p:cNvGrpSpPr>
              <a:grpSpLocks/>
            </p:cNvGrpSpPr>
            <p:nvPr/>
          </p:nvGrpSpPr>
          <p:grpSpPr bwMode="auto">
            <a:xfrm>
              <a:off x="3111893" y="3074962"/>
              <a:ext cx="546424" cy="1295808"/>
              <a:chOff x="2723" y="646"/>
              <a:chExt cx="261" cy="623"/>
            </a:xfrm>
          </p:grpSpPr>
          <p:grpSp>
            <p:nvGrpSpPr>
              <p:cNvPr id="285" name="Group 682"/>
              <p:cNvGrpSpPr>
                <a:grpSpLocks/>
              </p:cNvGrpSpPr>
              <p:nvPr/>
            </p:nvGrpSpPr>
            <p:grpSpPr bwMode="auto">
              <a:xfrm>
                <a:off x="2735" y="658"/>
                <a:ext cx="239" cy="600"/>
                <a:chOff x="2735" y="658"/>
                <a:chExt cx="239" cy="600"/>
              </a:xfrm>
            </p:grpSpPr>
            <p:sp>
              <p:nvSpPr>
                <p:cNvPr id="298"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286" name="Group 684"/>
              <p:cNvGrpSpPr>
                <a:grpSpLocks/>
              </p:cNvGrpSpPr>
              <p:nvPr/>
            </p:nvGrpSpPr>
            <p:grpSpPr bwMode="auto">
              <a:xfrm>
                <a:off x="2735" y="658"/>
                <a:ext cx="239" cy="600"/>
                <a:chOff x="2735" y="658"/>
                <a:chExt cx="239" cy="600"/>
              </a:xfrm>
            </p:grpSpPr>
            <p:sp>
              <p:nvSpPr>
                <p:cNvPr id="297"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87" name="Group 686"/>
              <p:cNvGrpSpPr>
                <a:grpSpLocks/>
              </p:cNvGrpSpPr>
              <p:nvPr/>
            </p:nvGrpSpPr>
            <p:grpSpPr bwMode="auto">
              <a:xfrm>
                <a:off x="2856" y="658"/>
                <a:ext cx="2" cy="604"/>
                <a:chOff x="2856" y="658"/>
                <a:chExt cx="2" cy="604"/>
              </a:xfrm>
            </p:grpSpPr>
            <p:sp>
              <p:nvSpPr>
                <p:cNvPr id="296"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88" name="Group 688"/>
              <p:cNvGrpSpPr>
                <a:grpSpLocks/>
              </p:cNvGrpSpPr>
              <p:nvPr/>
            </p:nvGrpSpPr>
            <p:grpSpPr bwMode="auto">
              <a:xfrm>
                <a:off x="2737" y="1145"/>
                <a:ext cx="230" cy="2"/>
                <a:chOff x="2737" y="1145"/>
                <a:chExt cx="230" cy="2"/>
              </a:xfrm>
            </p:grpSpPr>
            <p:sp>
              <p:nvSpPr>
                <p:cNvPr id="295"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89" name="Group 690"/>
              <p:cNvGrpSpPr>
                <a:grpSpLocks/>
              </p:cNvGrpSpPr>
              <p:nvPr/>
            </p:nvGrpSpPr>
            <p:grpSpPr bwMode="auto">
              <a:xfrm>
                <a:off x="2737" y="1024"/>
                <a:ext cx="230" cy="2"/>
                <a:chOff x="2737" y="1024"/>
                <a:chExt cx="230" cy="2"/>
              </a:xfrm>
            </p:grpSpPr>
            <p:sp>
              <p:nvSpPr>
                <p:cNvPr id="294"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90" name="Group 692"/>
              <p:cNvGrpSpPr>
                <a:grpSpLocks/>
              </p:cNvGrpSpPr>
              <p:nvPr/>
            </p:nvGrpSpPr>
            <p:grpSpPr bwMode="auto">
              <a:xfrm>
                <a:off x="2737" y="902"/>
                <a:ext cx="230" cy="2"/>
                <a:chOff x="2737" y="902"/>
                <a:chExt cx="230" cy="2"/>
              </a:xfrm>
            </p:grpSpPr>
            <p:sp>
              <p:nvSpPr>
                <p:cNvPr id="293"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91" name="Group 694"/>
              <p:cNvGrpSpPr>
                <a:grpSpLocks/>
              </p:cNvGrpSpPr>
              <p:nvPr/>
            </p:nvGrpSpPr>
            <p:grpSpPr bwMode="auto">
              <a:xfrm>
                <a:off x="2737" y="781"/>
                <a:ext cx="230" cy="2"/>
                <a:chOff x="2737" y="781"/>
                <a:chExt cx="230" cy="2"/>
              </a:xfrm>
            </p:grpSpPr>
            <p:sp>
              <p:nvSpPr>
                <p:cNvPr id="292"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299" name="Group 681"/>
            <p:cNvGrpSpPr>
              <a:grpSpLocks/>
            </p:cNvGrpSpPr>
            <p:nvPr/>
          </p:nvGrpSpPr>
          <p:grpSpPr bwMode="auto">
            <a:xfrm>
              <a:off x="3606955" y="3074962"/>
              <a:ext cx="546424" cy="1295808"/>
              <a:chOff x="2723" y="646"/>
              <a:chExt cx="261" cy="623"/>
            </a:xfrm>
          </p:grpSpPr>
          <p:grpSp>
            <p:nvGrpSpPr>
              <p:cNvPr id="300" name="Group 682"/>
              <p:cNvGrpSpPr>
                <a:grpSpLocks/>
              </p:cNvGrpSpPr>
              <p:nvPr/>
            </p:nvGrpSpPr>
            <p:grpSpPr bwMode="auto">
              <a:xfrm>
                <a:off x="2735" y="658"/>
                <a:ext cx="239" cy="600"/>
                <a:chOff x="2735" y="658"/>
                <a:chExt cx="239" cy="600"/>
              </a:xfrm>
            </p:grpSpPr>
            <p:sp>
              <p:nvSpPr>
                <p:cNvPr id="313"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301" name="Group 684"/>
              <p:cNvGrpSpPr>
                <a:grpSpLocks/>
              </p:cNvGrpSpPr>
              <p:nvPr/>
            </p:nvGrpSpPr>
            <p:grpSpPr bwMode="auto">
              <a:xfrm>
                <a:off x="2735" y="658"/>
                <a:ext cx="239" cy="600"/>
                <a:chOff x="2735" y="658"/>
                <a:chExt cx="239" cy="600"/>
              </a:xfrm>
            </p:grpSpPr>
            <p:sp>
              <p:nvSpPr>
                <p:cNvPr id="312"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02" name="Group 686"/>
              <p:cNvGrpSpPr>
                <a:grpSpLocks/>
              </p:cNvGrpSpPr>
              <p:nvPr/>
            </p:nvGrpSpPr>
            <p:grpSpPr bwMode="auto">
              <a:xfrm>
                <a:off x="2856" y="658"/>
                <a:ext cx="2" cy="604"/>
                <a:chOff x="2856" y="658"/>
                <a:chExt cx="2" cy="604"/>
              </a:xfrm>
            </p:grpSpPr>
            <p:sp>
              <p:nvSpPr>
                <p:cNvPr id="311"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03" name="Group 688"/>
              <p:cNvGrpSpPr>
                <a:grpSpLocks/>
              </p:cNvGrpSpPr>
              <p:nvPr/>
            </p:nvGrpSpPr>
            <p:grpSpPr bwMode="auto">
              <a:xfrm>
                <a:off x="2737" y="1145"/>
                <a:ext cx="230" cy="2"/>
                <a:chOff x="2737" y="1145"/>
                <a:chExt cx="230" cy="2"/>
              </a:xfrm>
            </p:grpSpPr>
            <p:sp>
              <p:nvSpPr>
                <p:cNvPr id="310"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04" name="Group 690"/>
              <p:cNvGrpSpPr>
                <a:grpSpLocks/>
              </p:cNvGrpSpPr>
              <p:nvPr/>
            </p:nvGrpSpPr>
            <p:grpSpPr bwMode="auto">
              <a:xfrm>
                <a:off x="2737" y="1024"/>
                <a:ext cx="230" cy="2"/>
                <a:chOff x="2737" y="1024"/>
                <a:chExt cx="230" cy="2"/>
              </a:xfrm>
            </p:grpSpPr>
            <p:sp>
              <p:nvSpPr>
                <p:cNvPr id="309"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05" name="Group 692"/>
              <p:cNvGrpSpPr>
                <a:grpSpLocks/>
              </p:cNvGrpSpPr>
              <p:nvPr/>
            </p:nvGrpSpPr>
            <p:grpSpPr bwMode="auto">
              <a:xfrm>
                <a:off x="2737" y="902"/>
                <a:ext cx="230" cy="2"/>
                <a:chOff x="2737" y="902"/>
                <a:chExt cx="230" cy="2"/>
              </a:xfrm>
            </p:grpSpPr>
            <p:sp>
              <p:nvSpPr>
                <p:cNvPr id="308"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06" name="Group 694"/>
              <p:cNvGrpSpPr>
                <a:grpSpLocks/>
              </p:cNvGrpSpPr>
              <p:nvPr/>
            </p:nvGrpSpPr>
            <p:grpSpPr bwMode="auto">
              <a:xfrm>
                <a:off x="2737" y="781"/>
                <a:ext cx="230" cy="2"/>
                <a:chOff x="2737" y="781"/>
                <a:chExt cx="230" cy="2"/>
              </a:xfrm>
            </p:grpSpPr>
            <p:sp>
              <p:nvSpPr>
                <p:cNvPr id="307"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314" name="Group 681"/>
            <p:cNvGrpSpPr>
              <a:grpSpLocks/>
            </p:cNvGrpSpPr>
            <p:nvPr/>
          </p:nvGrpSpPr>
          <p:grpSpPr bwMode="auto">
            <a:xfrm>
              <a:off x="4102017" y="3074962"/>
              <a:ext cx="546424" cy="1295808"/>
              <a:chOff x="2723" y="646"/>
              <a:chExt cx="261" cy="623"/>
            </a:xfrm>
          </p:grpSpPr>
          <p:grpSp>
            <p:nvGrpSpPr>
              <p:cNvPr id="315" name="Group 682"/>
              <p:cNvGrpSpPr>
                <a:grpSpLocks/>
              </p:cNvGrpSpPr>
              <p:nvPr/>
            </p:nvGrpSpPr>
            <p:grpSpPr bwMode="auto">
              <a:xfrm>
                <a:off x="2735" y="658"/>
                <a:ext cx="239" cy="600"/>
                <a:chOff x="2735" y="658"/>
                <a:chExt cx="239" cy="600"/>
              </a:xfrm>
            </p:grpSpPr>
            <p:sp>
              <p:nvSpPr>
                <p:cNvPr id="328"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316" name="Group 684"/>
              <p:cNvGrpSpPr>
                <a:grpSpLocks/>
              </p:cNvGrpSpPr>
              <p:nvPr/>
            </p:nvGrpSpPr>
            <p:grpSpPr bwMode="auto">
              <a:xfrm>
                <a:off x="2735" y="658"/>
                <a:ext cx="239" cy="600"/>
                <a:chOff x="2735" y="658"/>
                <a:chExt cx="239" cy="600"/>
              </a:xfrm>
            </p:grpSpPr>
            <p:sp>
              <p:nvSpPr>
                <p:cNvPr id="327"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17" name="Group 686"/>
              <p:cNvGrpSpPr>
                <a:grpSpLocks/>
              </p:cNvGrpSpPr>
              <p:nvPr/>
            </p:nvGrpSpPr>
            <p:grpSpPr bwMode="auto">
              <a:xfrm>
                <a:off x="2856" y="658"/>
                <a:ext cx="2" cy="604"/>
                <a:chOff x="2856" y="658"/>
                <a:chExt cx="2" cy="604"/>
              </a:xfrm>
            </p:grpSpPr>
            <p:sp>
              <p:nvSpPr>
                <p:cNvPr id="326"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18" name="Group 688"/>
              <p:cNvGrpSpPr>
                <a:grpSpLocks/>
              </p:cNvGrpSpPr>
              <p:nvPr/>
            </p:nvGrpSpPr>
            <p:grpSpPr bwMode="auto">
              <a:xfrm>
                <a:off x="2737" y="1145"/>
                <a:ext cx="230" cy="2"/>
                <a:chOff x="2737" y="1145"/>
                <a:chExt cx="230" cy="2"/>
              </a:xfrm>
            </p:grpSpPr>
            <p:sp>
              <p:nvSpPr>
                <p:cNvPr id="325"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19" name="Group 690"/>
              <p:cNvGrpSpPr>
                <a:grpSpLocks/>
              </p:cNvGrpSpPr>
              <p:nvPr/>
            </p:nvGrpSpPr>
            <p:grpSpPr bwMode="auto">
              <a:xfrm>
                <a:off x="2737" y="1024"/>
                <a:ext cx="230" cy="2"/>
                <a:chOff x="2737" y="1024"/>
                <a:chExt cx="230" cy="2"/>
              </a:xfrm>
            </p:grpSpPr>
            <p:sp>
              <p:nvSpPr>
                <p:cNvPr id="324"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20" name="Group 692"/>
              <p:cNvGrpSpPr>
                <a:grpSpLocks/>
              </p:cNvGrpSpPr>
              <p:nvPr/>
            </p:nvGrpSpPr>
            <p:grpSpPr bwMode="auto">
              <a:xfrm>
                <a:off x="2737" y="902"/>
                <a:ext cx="230" cy="2"/>
                <a:chOff x="2737" y="902"/>
                <a:chExt cx="230" cy="2"/>
              </a:xfrm>
            </p:grpSpPr>
            <p:sp>
              <p:nvSpPr>
                <p:cNvPr id="323"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21" name="Group 694"/>
              <p:cNvGrpSpPr>
                <a:grpSpLocks/>
              </p:cNvGrpSpPr>
              <p:nvPr/>
            </p:nvGrpSpPr>
            <p:grpSpPr bwMode="auto">
              <a:xfrm>
                <a:off x="2737" y="781"/>
                <a:ext cx="230" cy="2"/>
                <a:chOff x="2737" y="781"/>
                <a:chExt cx="230" cy="2"/>
              </a:xfrm>
            </p:grpSpPr>
            <p:sp>
              <p:nvSpPr>
                <p:cNvPr id="322"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329" name="Group 681"/>
            <p:cNvGrpSpPr>
              <a:grpSpLocks/>
            </p:cNvGrpSpPr>
            <p:nvPr/>
          </p:nvGrpSpPr>
          <p:grpSpPr bwMode="auto">
            <a:xfrm>
              <a:off x="2122573" y="4326537"/>
              <a:ext cx="546424" cy="1295808"/>
              <a:chOff x="2723" y="646"/>
              <a:chExt cx="261" cy="623"/>
            </a:xfrm>
          </p:grpSpPr>
          <p:grpSp>
            <p:nvGrpSpPr>
              <p:cNvPr id="330" name="Group 682"/>
              <p:cNvGrpSpPr>
                <a:grpSpLocks/>
              </p:cNvGrpSpPr>
              <p:nvPr/>
            </p:nvGrpSpPr>
            <p:grpSpPr bwMode="auto">
              <a:xfrm>
                <a:off x="2735" y="658"/>
                <a:ext cx="239" cy="600"/>
                <a:chOff x="2735" y="658"/>
                <a:chExt cx="239" cy="600"/>
              </a:xfrm>
            </p:grpSpPr>
            <p:sp>
              <p:nvSpPr>
                <p:cNvPr id="343"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331" name="Group 684"/>
              <p:cNvGrpSpPr>
                <a:grpSpLocks/>
              </p:cNvGrpSpPr>
              <p:nvPr/>
            </p:nvGrpSpPr>
            <p:grpSpPr bwMode="auto">
              <a:xfrm>
                <a:off x="2735" y="658"/>
                <a:ext cx="239" cy="600"/>
                <a:chOff x="2735" y="658"/>
                <a:chExt cx="239" cy="600"/>
              </a:xfrm>
            </p:grpSpPr>
            <p:sp>
              <p:nvSpPr>
                <p:cNvPr id="342"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32" name="Group 686"/>
              <p:cNvGrpSpPr>
                <a:grpSpLocks/>
              </p:cNvGrpSpPr>
              <p:nvPr/>
            </p:nvGrpSpPr>
            <p:grpSpPr bwMode="auto">
              <a:xfrm>
                <a:off x="2856" y="658"/>
                <a:ext cx="2" cy="604"/>
                <a:chOff x="2856" y="658"/>
                <a:chExt cx="2" cy="604"/>
              </a:xfrm>
            </p:grpSpPr>
            <p:sp>
              <p:nvSpPr>
                <p:cNvPr id="341"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33" name="Group 688"/>
              <p:cNvGrpSpPr>
                <a:grpSpLocks/>
              </p:cNvGrpSpPr>
              <p:nvPr/>
            </p:nvGrpSpPr>
            <p:grpSpPr bwMode="auto">
              <a:xfrm>
                <a:off x="2737" y="1145"/>
                <a:ext cx="230" cy="2"/>
                <a:chOff x="2737" y="1145"/>
                <a:chExt cx="230" cy="2"/>
              </a:xfrm>
            </p:grpSpPr>
            <p:sp>
              <p:nvSpPr>
                <p:cNvPr id="340"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34" name="Group 690"/>
              <p:cNvGrpSpPr>
                <a:grpSpLocks/>
              </p:cNvGrpSpPr>
              <p:nvPr/>
            </p:nvGrpSpPr>
            <p:grpSpPr bwMode="auto">
              <a:xfrm>
                <a:off x="2737" y="1024"/>
                <a:ext cx="230" cy="2"/>
                <a:chOff x="2737" y="1024"/>
                <a:chExt cx="230" cy="2"/>
              </a:xfrm>
            </p:grpSpPr>
            <p:sp>
              <p:nvSpPr>
                <p:cNvPr id="339"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35" name="Group 692"/>
              <p:cNvGrpSpPr>
                <a:grpSpLocks/>
              </p:cNvGrpSpPr>
              <p:nvPr/>
            </p:nvGrpSpPr>
            <p:grpSpPr bwMode="auto">
              <a:xfrm>
                <a:off x="2737" y="902"/>
                <a:ext cx="230" cy="2"/>
                <a:chOff x="2737" y="902"/>
                <a:chExt cx="230" cy="2"/>
              </a:xfrm>
            </p:grpSpPr>
            <p:sp>
              <p:nvSpPr>
                <p:cNvPr id="338"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36" name="Group 694"/>
              <p:cNvGrpSpPr>
                <a:grpSpLocks/>
              </p:cNvGrpSpPr>
              <p:nvPr/>
            </p:nvGrpSpPr>
            <p:grpSpPr bwMode="auto">
              <a:xfrm>
                <a:off x="2737" y="781"/>
                <a:ext cx="230" cy="2"/>
                <a:chOff x="2737" y="781"/>
                <a:chExt cx="230" cy="2"/>
              </a:xfrm>
            </p:grpSpPr>
            <p:sp>
              <p:nvSpPr>
                <p:cNvPr id="337"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344" name="Group 681"/>
            <p:cNvGrpSpPr>
              <a:grpSpLocks/>
            </p:cNvGrpSpPr>
            <p:nvPr/>
          </p:nvGrpSpPr>
          <p:grpSpPr bwMode="auto">
            <a:xfrm>
              <a:off x="2617635" y="4326537"/>
              <a:ext cx="546424" cy="1295808"/>
              <a:chOff x="2723" y="646"/>
              <a:chExt cx="261" cy="623"/>
            </a:xfrm>
          </p:grpSpPr>
          <p:grpSp>
            <p:nvGrpSpPr>
              <p:cNvPr id="345" name="Group 682"/>
              <p:cNvGrpSpPr>
                <a:grpSpLocks/>
              </p:cNvGrpSpPr>
              <p:nvPr/>
            </p:nvGrpSpPr>
            <p:grpSpPr bwMode="auto">
              <a:xfrm>
                <a:off x="2735" y="658"/>
                <a:ext cx="239" cy="600"/>
                <a:chOff x="2735" y="658"/>
                <a:chExt cx="239" cy="600"/>
              </a:xfrm>
            </p:grpSpPr>
            <p:sp>
              <p:nvSpPr>
                <p:cNvPr id="358"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346" name="Group 684"/>
              <p:cNvGrpSpPr>
                <a:grpSpLocks/>
              </p:cNvGrpSpPr>
              <p:nvPr/>
            </p:nvGrpSpPr>
            <p:grpSpPr bwMode="auto">
              <a:xfrm>
                <a:off x="2735" y="658"/>
                <a:ext cx="239" cy="600"/>
                <a:chOff x="2735" y="658"/>
                <a:chExt cx="239" cy="600"/>
              </a:xfrm>
            </p:grpSpPr>
            <p:sp>
              <p:nvSpPr>
                <p:cNvPr id="357"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47" name="Group 686"/>
              <p:cNvGrpSpPr>
                <a:grpSpLocks/>
              </p:cNvGrpSpPr>
              <p:nvPr/>
            </p:nvGrpSpPr>
            <p:grpSpPr bwMode="auto">
              <a:xfrm>
                <a:off x="2856" y="658"/>
                <a:ext cx="2" cy="604"/>
                <a:chOff x="2856" y="658"/>
                <a:chExt cx="2" cy="604"/>
              </a:xfrm>
            </p:grpSpPr>
            <p:sp>
              <p:nvSpPr>
                <p:cNvPr id="356"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48" name="Group 688"/>
              <p:cNvGrpSpPr>
                <a:grpSpLocks/>
              </p:cNvGrpSpPr>
              <p:nvPr/>
            </p:nvGrpSpPr>
            <p:grpSpPr bwMode="auto">
              <a:xfrm>
                <a:off x="2737" y="1145"/>
                <a:ext cx="230" cy="2"/>
                <a:chOff x="2737" y="1145"/>
                <a:chExt cx="230" cy="2"/>
              </a:xfrm>
            </p:grpSpPr>
            <p:sp>
              <p:nvSpPr>
                <p:cNvPr id="355"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49" name="Group 690"/>
              <p:cNvGrpSpPr>
                <a:grpSpLocks/>
              </p:cNvGrpSpPr>
              <p:nvPr/>
            </p:nvGrpSpPr>
            <p:grpSpPr bwMode="auto">
              <a:xfrm>
                <a:off x="2737" y="1024"/>
                <a:ext cx="230" cy="2"/>
                <a:chOff x="2737" y="1024"/>
                <a:chExt cx="230" cy="2"/>
              </a:xfrm>
            </p:grpSpPr>
            <p:sp>
              <p:nvSpPr>
                <p:cNvPr id="354"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50" name="Group 692"/>
              <p:cNvGrpSpPr>
                <a:grpSpLocks/>
              </p:cNvGrpSpPr>
              <p:nvPr/>
            </p:nvGrpSpPr>
            <p:grpSpPr bwMode="auto">
              <a:xfrm>
                <a:off x="2737" y="902"/>
                <a:ext cx="230" cy="2"/>
                <a:chOff x="2737" y="902"/>
                <a:chExt cx="230" cy="2"/>
              </a:xfrm>
            </p:grpSpPr>
            <p:sp>
              <p:nvSpPr>
                <p:cNvPr id="353"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51" name="Group 694"/>
              <p:cNvGrpSpPr>
                <a:grpSpLocks/>
              </p:cNvGrpSpPr>
              <p:nvPr/>
            </p:nvGrpSpPr>
            <p:grpSpPr bwMode="auto">
              <a:xfrm>
                <a:off x="2737" y="781"/>
                <a:ext cx="230" cy="2"/>
                <a:chOff x="2737" y="781"/>
                <a:chExt cx="230" cy="2"/>
              </a:xfrm>
            </p:grpSpPr>
            <p:sp>
              <p:nvSpPr>
                <p:cNvPr id="352"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359" name="Group 681"/>
            <p:cNvGrpSpPr>
              <a:grpSpLocks/>
            </p:cNvGrpSpPr>
            <p:nvPr/>
          </p:nvGrpSpPr>
          <p:grpSpPr bwMode="auto">
            <a:xfrm>
              <a:off x="3112697" y="4326537"/>
              <a:ext cx="546424" cy="1295808"/>
              <a:chOff x="2723" y="646"/>
              <a:chExt cx="261" cy="623"/>
            </a:xfrm>
          </p:grpSpPr>
          <p:grpSp>
            <p:nvGrpSpPr>
              <p:cNvPr id="360" name="Group 682"/>
              <p:cNvGrpSpPr>
                <a:grpSpLocks/>
              </p:cNvGrpSpPr>
              <p:nvPr/>
            </p:nvGrpSpPr>
            <p:grpSpPr bwMode="auto">
              <a:xfrm>
                <a:off x="2735" y="658"/>
                <a:ext cx="239" cy="600"/>
                <a:chOff x="2735" y="658"/>
                <a:chExt cx="239" cy="600"/>
              </a:xfrm>
            </p:grpSpPr>
            <p:sp>
              <p:nvSpPr>
                <p:cNvPr id="373"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361" name="Group 684"/>
              <p:cNvGrpSpPr>
                <a:grpSpLocks/>
              </p:cNvGrpSpPr>
              <p:nvPr/>
            </p:nvGrpSpPr>
            <p:grpSpPr bwMode="auto">
              <a:xfrm>
                <a:off x="2735" y="658"/>
                <a:ext cx="239" cy="600"/>
                <a:chOff x="2735" y="658"/>
                <a:chExt cx="239" cy="600"/>
              </a:xfrm>
            </p:grpSpPr>
            <p:sp>
              <p:nvSpPr>
                <p:cNvPr id="372"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62" name="Group 686"/>
              <p:cNvGrpSpPr>
                <a:grpSpLocks/>
              </p:cNvGrpSpPr>
              <p:nvPr/>
            </p:nvGrpSpPr>
            <p:grpSpPr bwMode="auto">
              <a:xfrm>
                <a:off x="2856" y="658"/>
                <a:ext cx="2" cy="604"/>
                <a:chOff x="2856" y="658"/>
                <a:chExt cx="2" cy="604"/>
              </a:xfrm>
            </p:grpSpPr>
            <p:sp>
              <p:nvSpPr>
                <p:cNvPr id="371"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63" name="Group 688"/>
              <p:cNvGrpSpPr>
                <a:grpSpLocks/>
              </p:cNvGrpSpPr>
              <p:nvPr/>
            </p:nvGrpSpPr>
            <p:grpSpPr bwMode="auto">
              <a:xfrm>
                <a:off x="2737" y="1145"/>
                <a:ext cx="230" cy="2"/>
                <a:chOff x="2737" y="1145"/>
                <a:chExt cx="230" cy="2"/>
              </a:xfrm>
            </p:grpSpPr>
            <p:sp>
              <p:nvSpPr>
                <p:cNvPr id="370"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64" name="Group 690"/>
              <p:cNvGrpSpPr>
                <a:grpSpLocks/>
              </p:cNvGrpSpPr>
              <p:nvPr/>
            </p:nvGrpSpPr>
            <p:grpSpPr bwMode="auto">
              <a:xfrm>
                <a:off x="2737" y="1024"/>
                <a:ext cx="230" cy="2"/>
                <a:chOff x="2737" y="1024"/>
                <a:chExt cx="230" cy="2"/>
              </a:xfrm>
            </p:grpSpPr>
            <p:sp>
              <p:nvSpPr>
                <p:cNvPr id="369"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65" name="Group 692"/>
              <p:cNvGrpSpPr>
                <a:grpSpLocks/>
              </p:cNvGrpSpPr>
              <p:nvPr/>
            </p:nvGrpSpPr>
            <p:grpSpPr bwMode="auto">
              <a:xfrm>
                <a:off x="2737" y="902"/>
                <a:ext cx="230" cy="2"/>
                <a:chOff x="2737" y="902"/>
                <a:chExt cx="230" cy="2"/>
              </a:xfrm>
            </p:grpSpPr>
            <p:sp>
              <p:nvSpPr>
                <p:cNvPr id="368"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66" name="Group 694"/>
              <p:cNvGrpSpPr>
                <a:grpSpLocks/>
              </p:cNvGrpSpPr>
              <p:nvPr/>
            </p:nvGrpSpPr>
            <p:grpSpPr bwMode="auto">
              <a:xfrm>
                <a:off x="2737" y="781"/>
                <a:ext cx="230" cy="2"/>
                <a:chOff x="2737" y="781"/>
                <a:chExt cx="230" cy="2"/>
              </a:xfrm>
            </p:grpSpPr>
            <p:sp>
              <p:nvSpPr>
                <p:cNvPr id="367"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374" name="Group 681"/>
            <p:cNvGrpSpPr>
              <a:grpSpLocks/>
            </p:cNvGrpSpPr>
            <p:nvPr/>
          </p:nvGrpSpPr>
          <p:grpSpPr bwMode="auto">
            <a:xfrm>
              <a:off x="3607759" y="4326537"/>
              <a:ext cx="546424" cy="1295808"/>
              <a:chOff x="2723" y="646"/>
              <a:chExt cx="261" cy="623"/>
            </a:xfrm>
          </p:grpSpPr>
          <p:grpSp>
            <p:nvGrpSpPr>
              <p:cNvPr id="375" name="Group 682"/>
              <p:cNvGrpSpPr>
                <a:grpSpLocks/>
              </p:cNvGrpSpPr>
              <p:nvPr/>
            </p:nvGrpSpPr>
            <p:grpSpPr bwMode="auto">
              <a:xfrm>
                <a:off x="2735" y="658"/>
                <a:ext cx="239" cy="600"/>
                <a:chOff x="2735" y="658"/>
                <a:chExt cx="239" cy="600"/>
              </a:xfrm>
            </p:grpSpPr>
            <p:sp>
              <p:nvSpPr>
                <p:cNvPr id="388"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376" name="Group 684"/>
              <p:cNvGrpSpPr>
                <a:grpSpLocks/>
              </p:cNvGrpSpPr>
              <p:nvPr/>
            </p:nvGrpSpPr>
            <p:grpSpPr bwMode="auto">
              <a:xfrm>
                <a:off x="2735" y="658"/>
                <a:ext cx="239" cy="600"/>
                <a:chOff x="2735" y="658"/>
                <a:chExt cx="239" cy="600"/>
              </a:xfrm>
            </p:grpSpPr>
            <p:sp>
              <p:nvSpPr>
                <p:cNvPr id="387"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77" name="Group 686"/>
              <p:cNvGrpSpPr>
                <a:grpSpLocks/>
              </p:cNvGrpSpPr>
              <p:nvPr/>
            </p:nvGrpSpPr>
            <p:grpSpPr bwMode="auto">
              <a:xfrm>
                <a:off x="2856" y="658"/>
                <a:ext cx="2" cy="604"/>
                <a:chOff x="2856" y="658"/>
                <a:chExt cx="2" cy="604"/>
              </a:xfrm>
            </p:grpSpPr>
            <p:sp>
              <p:nvSpPr>
                <p:cNvPr id="386"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78" name="Group 688"/>
              <p:cNvGrpSpPr>
                <a:grpSpLocks/>
              </p:cNvGrpSpPr>
              <p:nvPr/>
            </p:nvGrpSpPr>
            <p:grpSpPr bwMode="auto">
              <a:xfrm>
                <a:off x="2737" y="1145"/>
                <a:ext cx="230" cy="2"/>
                <a:chOff x="2737" y="1145"/>
                <a:chExt cx="230" cy="2"/>
              </a:xfrm>
            </p:grpSpPr>
            <p:sp>
              <p:nvSpPr>
                <p:cNvPr id="385"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79" name="Group 690"/>
              <p:cNvGrpSpPr>
                <a:grpSpLocks/>
              </p:cNvGrpSpPr>
              <p:nvPr/>
            </p:nvGrpSpPr>
            <p:grpSpPr bwMode="auto">
              <a:xfrm>
                <a:off x="2737" y="1024"/>
                <a:ext cx="230" cy="2"/>
                <a:chOff x="2737" y="1024"/>
                <a:chExt cx="230" cy="2"/>
              </a:xfrm>
            </p:grpSpPr>
            <p:sp>
              <p:nvSpPr>
                <p:cNvPr id="384"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80" name="Group 692"/>
              <p:cNvGrpSpPr>
                <a:grpSpLocks/>
              </p:cNvGrpSpPr>
              <p:nvPr/>
            </p:nvGrpSpPr>
            <p:grpSpPr bwMode="auto">
              <a:xfrm>
                <a:off x="2737" y="902"/>
                <a:ext cx="230" cy="2"/>
                <a:chOff x="2737" y="902"/>
                <a:chExt cx="230" cy="2"/>
              </a:xfrm>
            </p:grpSpPr>
            <p:sp>
              <p:nvSpPr>
                <p:cNvPr id="383"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81" name="Group 694"/>
              <p:cNvGrpSpPr>
                <a:grpSpLocks/>
              </p:cNvGrpSpPr>
              <p:nvPr/>
            </p:nvGrpSpPr>
            <p:grpSpPr bwMode="auto">
              <a:xfrm>
                <a:off x="2737" y="781"/>
                <a:ext cx="230" cy="2"/>
                <a:chOff x="2737" y="781"/>
                <a:chExt cx="230" cy="2"/>
              </a:xfrm>
            </p:grpSpPr>
            <p:sp>
              <p:nvSpPr>
                <p:cNvPr id="382"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389" name="Group 681"/>
            <p:cNvGrpSpPr>
              <a:grpSpLocks/>
            </p:cNvGrpSpPr>
            <p:nvPr/>
          </p:nvGrpSpPr>
          <p:grpSpPr bwMode="auto">
            <a:xfrm>
              <a:off x="4102821" y="4326537"/>
              <a:ext cx="546424" cy="1295808"/>
              <a:chOff x="2723" y="646"/>
              <a:chExt cx="261" cy="623"/>
            </a:xfrm>
          </p:grpSpPr>
          <p:grpSp>
            <p:nvGrpSpPr>
              <p:cNvPr id="390" name="Group 682"/>
              <p:cNvGrpSpPr>
                <a:grpSpLocks/>
              </p:cNvGrpSpPr>
              <p:nvPr/>
            </p:nvGrpSpPr>
            <p:grpSpPr bwMode="auto">
              <a:xfrm>
                <a:off x="2735" y="658"/>
                <a:ext cx="239" cy="600"/>
                <a:chOff x="2735" y="658"/>
                <a:chExt cx="239" cy="600"/>
              </a:xfrm>
            </p:grpSpPr>
            <p:sp>
              <p:nvSpPr>
                <p:cNvPr id="403"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391" name="Group 684"/>
              <p:cNvGrpSpPr>
                <a:grpSpLocks/>
              </p:cNvGrpSpPr>
              <p:nvPr/>
            </p:nvGrpSpPr>
            <p:grpSpPr bwMode="auto">
              <a:xfrm>
                <a:off x="2735" y="658"/>
                <a:ext cx="239" cy="600"/>
                <a:chOff x="2735" y="658"/>
                <a:chExt cx="239" cy="600"/>
              </a:xfrm>
            </p:grpSpPr>
            <p:sp>
              <p:nvSpPr>
                <p:cNvPr id="402"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92" name="Group 686"/>
              <p:cNvGrpSpPr>
                <a:grpSpLocks/>
              </p:cNvGrpSpPr>
              <p:nvPr/>
            </p:nvGrpSpPr>
            <p:grpSpPr bwMode="auto">
              <a:xfrm>
                <a:off x="2856" y="658"/>
                <a:ext cx="2" cy="604"/>
                <a:chOff x="2856" y="658"/>
                <a:chExt cx="2" cy="604"/>
              </a:xfrm>
            </p:grpSpPr>
            <p:sp>
              <p:nvSpPr>
                <p:cNvPr id="401"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93" name="Group 688"/>
              <p:cNvGrpSpPr>
                <a:grpSpLocks/>
              </p:cNvGrpSpPr>
              <p:nvPr/>
            </p:nvGrpSpPr>
            <p:grpSpPr bwMode="auto">
              <a:xfrm>
                <a:off x="2737" y="1145"/>
                <a:ext cx="230" cy="2"/>
                <a:chOff x="2737" y="1145"/>
                <a:chExt cx="230" cy="2"/>
              </a:xfrm>
            </p:grpSpPr>
            <p:sp>
              <p:nvSpPr>
                <p:cNvPr id="400"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94" name="Group 690"/>
              <p:cNvGrpSpPr>
                <a:grpSpLocks/>
              </p:cNvGrpSpPr>
              <p:nvPr/>
            </p:nvGrpSpPr>
            <p:grpSpPr bwMode="auto">
              <a:xfrm>
                <a:off x="2737" y="1024"/>
                <a:ext cx="230" cy="2"/>
                <a:chOff x="2737" y="1024"/>
                <a:chExt cx="230" cy="2"/>
              </a:xfrm>
            </p:grpSpPr>
            <p:sp>
              <p:nvSpPr>
                <p:cNvPr id="399"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95" name="Group 692"/>
              <p:cNvGrpSpPr>
                <a:grpSpLocks/>
              </p:cNvGrpSpPr>
              <p:nvPr/>
            </p:nvGrpSpPr>
            <p:grpSpPr bwMode="auto">
              <a:xfrm>
                <a:off x="2737" y="902"/>
                <a:ext cx="230" cy="2"/>
                <a:chOff x="2737" y="902"/>
                <a:chExt cx="230" cy="2"/>
              </a:xfrm>
            </p:grpSpPr>
            <p:sp>
              <p:nvSpPr>
                <p:cNvPr id="398"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96" name="Group 694"/>
              <p:cNvGrpSpPr>
                <a:grpSpLocks/>
              </p:cNvGrpSpPr>
              <p:nvPr/>
            </p:nvGrpSpPr>
            <p:grpSpPr bwMode="auto">
              <a:xfrm>
                <a:off x="2737" y="781"/>
                <a:ext cx="230" cy="2"/>
                <a:chOff x="2737" y="781"/>
                <a:chExt cx="230" cy="2"/>
              </a:xfrm>
            </p:grpSpPr>
            <p:sp>
              <p:nvSpPr>
                <p:cNvPr id="397"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sp>
        <p:nvSpPr>
          <p:cNvPr id="405" name="TextBox 404"/>
          <p:cNvSpPr txBox="1"/>
          <p:nvPr/>
        </p:nvSpPr>
        <p:spPr>
          <a:xfrm>
            <a:off x="10585709" y="3084014"/>
            <a:ext cx="1683190" cy="523220"/>
          </a:xfrm>
          <a:prstGeom prst="rect">
            <a:avLst/>
          </a:prstGeom>
          <a:noFill/>
        </p:spPr>
        <p:txBody>
          <a:bodyPr wrap="square" rtlCol="1">
            <a:spAutoFit/>
          </a:bodyPr>
          <a:lstStyle/>
          <a:p>
            <a:pPr algn="just"/>
            <a:r>
              <a:rPr lang="fa-IR" sz="2800" dirty="0" smtClean="0">
                <a:cs typeface="B Koodak" panose="00000700000000000000" pitchFamily="2" charset="-78"/>
              </a:rPr>
              <a:t>10 تا 0/01</a:t>
            </a:r>
            <a:endParaRPr lang="fa-IR" sz="2400" dirty="0">
              <a:cs typeface="B Koodak" panose="00000700000000000000" pitchFamily="2" charset="-78"/>
            </a:endParaRPr>
          </a:p>
        </p:txBody>
      </p:sp>
      <p:sp>
        <p:nvSpPr>
          <p:cNvPr id="406" name="TextBox 405"/>
          <p:cNvSpPr txBox="1"/>
          <p:nvPr/>
        </p:nvSpPr>
        <p:spPr>
          <a:xfrm>
            <a:off x="8970445" y="3084014"/>
            <a:ext cx="716555" cy="523220"/>
          </a:xfrm>
          <a:prstGeom prst="rect">
            <a:avLst/>
          </a:prstGeom>
          <a:noFill/>
        </p:spPr>
        <p:txBody>
          <a:bodyPr wrap="square" rtlCol="1">
            <a:spAutoFit/>
          </a:bodyPr>
          <a:lstStyle/>
          <a:p>
            <a:pPr algn="just"/>
            <a:r>
              <a:rPr lang="fa-IR" sz="2800" dirty="0" smtClean="0">
                <a:cs typeface="B Koodak" panose="00000700000000000000" pitchFamily="2" charset="-78"/>
              </a:rPr>
              <a:t>0/1</a:t>
            </a:r>
            <a:endParaRPr lang="fa-IR" sz="2400" dirty="0">
              <a:cs typeface="B Koodak" panose="00000700000000000000" pitchFamily="2" charset="-78"/>
            </a:endParaRPr>
          </a:p>
        </p:txBody>
      </p:sp>
      <p:sp>
        <p:nvSpPr>
          <p:cNvPr id="407" name="TextBox 406"/>
          <p:cNvSpPr txBox="1"/>
          <p:nvPr/>
        </p:nvSpPr>
        <p:spPr>
          <a:xfrm>
            <a:off x="10005104" y="3022458"/>
            <a:ext cx="445097" cy="646331"/>
          </a:xfrm>
          <a:prstGeom prst="rect">
            <a:avLst/>
          </a:prstGeom>
          <a:noFill/>
        </p:spPr>
        <p:txBody>
          <a:bodyPr wrap="square" rtlCol="1">
            <a:spAutoFit/>
          </a:bodyPr>
          <a:lstStyle/>
          <a:p>
            <a:pPr algn="just"/>
            <a:r>
              <a:rPr lang="fa-IR" sz="3600" dirty="0" smtClean="0">
                <a:cs typeface="B Koodak" panose="00000700000000000000" pitchFamily="2" charset="-78"/>
              </a:rPr>
              <a:t>=</a:t>
            </a:r>
            <a:endParaRPr lang="fa-IR" sz="3200" dirty="0">
              <a:cs typeface="B Koodak" panose="00000700000000000000" pitchFamily="2" charset="-78"/>
            </a:endParaRPr>
          </a:p>
        </p:txBody>
      </p:sp>
      <p:sp>
        <p:nvSpPr>
          <p:cNvPr id="408" name="TextBox 407"/>
          <p:cNvSpPr txBox="1"/>
          <p:nvPr/>
        </p:nvSpPr>
        <p:spPr>
          <a:xfrm>
            <a:off x="8230181" y="5979614"/>
            <a:ext cx="1683190" cy="523220"/>
          </a:xfrm>
          <a:prstGeom prst="rect">
            <a:avLst/>
          </a:prstGeom>
          <a:noFill/>
        </p:spPr>
        <p:txBody>
          <a:bodyPr wrap="square" rtlCol="1">
            <a:spAutoFit/>
          </a:bodyPr>
          <a:lstStyle/>
          <a:p>
            <a:pPr algn="just"/>
            <a:r>
              <a:rPr lang="fa-IR" sz="2800" dirty="0" smtClean="0">
                <a:cs typeface="B Koodak" panose="00000700000000000000" pitchFamily="2" charset="-78"/>
              </a:rPr>
              <a:t>10 تا 0/1</a:t>
            </a:r>
            <a:endParaRPr lang="fa-IR" sz="2400" dirty="0">
              <a:cs typeface="B Koodak" panose="00000700000000000000" pitchFamily="2" charset="-78"/>
            </a:endParaRPr>
          </a:p>
        </p:txBody>
      </p:sp>
      <p:sp>
        <p:nvSpPr>
          <p:cNvPr id="409" name="TextBox 408"/>
          <p:cNvSpPr txBox="1"/>
          <p:nvPr/>
        </p:nvSpPr>
        <p:spPr>
          <a:xfrm>
            <a:off x="2120470" y="5979614"/>
            <a:ext cx="2228769" cy="523220"/>
          </a:xfrm>
          <a:prstGeom prst="rect">
            <a:avLst/>
          </a:prstGeom>
          <a:noFill/>
        </p:spPr>
        <p:txBody>
          <a:bodyPr wrap="square" rtlCol="1">
            <a:spAutoFit/>
          </a:bodyPr>
          <a:lstStyle/>
          <a:p>
            <a:pPr algn="just"/>
            <a:r>
              <a:rPr lang="fa-IR" sz="2800" dirty="0" smtClean="0">
                <a:cs typeface="B Koodak" panose="00000700000000000000" pitchFamily="2" charset="-78"/>
              </a:rPr>
              <a:t>1 </a:t>
            </a:r>
            <a:r>
              <a:rPr lang="fa-IR" sz="2400" dirty="0" smtClean="0">
                <a:cs typeface="B Koodak" panose="00000700000000000000" pitchFamily="2" charset="-78"/>
              </a:rPr>
              <a:t>(خانواده یکان)</a:t>
            </a:r>
            <a:endParaRPr lang="fa-IR" sz="2000" dirty="0">
              <a:cs typeface="B Koodak" panose="00000700000000000000" pitchFamily="2" charset="-78"/>
            </a:endParaRPr>
          </a:p>
        </p:txBody>
      </p:sp>
    </p:spTree>
    <p:custDataLst>
      <p:tags r:id="rId1"/>
    </p:custDataLst>
    <p:extLst>
      <p:ext uri="{BB962C8B-B14F-4D97-AF65-F5344CB8AC3E}">
        <p14:creationId xmlns:p14="http://schemas.microsoft.com/office/powerpoint/2010/main" val="35912005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40466">
        <p15:prstTrans prst="fracture"/>
      </p:transition>
    </mc:Choice>
    <mc:Fallback>
      <p:transition spd="slow" advTm="404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fade">
                                      <p:cBhvr>
                                        <p:cTn id="24" dur="1000"/>
                                        <p:tgtEl>
                                          <p:spTgt spid="102"/>
                                        </p:tgtEl>
                                      </p:cBhvr>
                                    </p:animEffect>
                                    <p:anim calcmode="lin" valueType="num">
                                      <p:cBhvr>
                                        <p:cTn id="25" dur="1000" fill="hold"/>
                                        <p:tgtEl>
                                          <p:spTgt spid="102"/>
                                        </p:tgtEl>
                                        <p:attrNameLst>
                                          <p:attrName>ppt_x</p:attrName>
                                        </p:attrNameLst>
                                      </p:cBhvr>
                                      <p:tavLst>
                                        <p:tav tm="0">
                                          <p:val>
                                            <p:strVal val="#ppt_x"/>
                                          </p:val>
                                        </p:tav>
                                        <p:tav tm="100000">
                                          <p:val>
                                            <p:strVal val="#ppt_x"/>
                                          </p:val>
                                        </p:tav>
                                      </p:tavLst>
                                    </p:anim>
                                    <p:anim calcmode="lin" valueType="num">
                                      <p:cBhvr>
                                        <p:cTn id="26"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1"/>
                                        </p:tgtEl>
                                        <p:attrNameLst>
                                          <p:attrName>style.visibility</p:attrName>
                                        </p:attrNameLst>
                                      </p:cBhvr>
                                      <p:to>
                                        <p:strVal val="visible"/>
                                      </p:to>
                                    </p:set>
                                    <p:anim calcmode="lin" valueType="num">
                                      <p:cBhvr>
                                        <p:cTn id="31" dur="500" fill="hold"/>
                                        <p:tgtEl>
                                          <p:spTgt spid="101"/>
                                        </p:tgtEl>
                                        <p:attrNameLst>
                                          <p:attrName>ppt_w</p:attrName>
                                        </p:attrNameLst>
                                      </p:cBhvr>
                                      <p:tavLst>
                                        <p:tav tm="0">
                                          <p:val>
                                            <p:fltVal val="0"/>
                                          </p:val>
                                        </p:tav>
                                        <p:tav tm="100000">
                                          <p:val>
                                            <p:strVal val="#ppt_w"/>
                                          </p:val>
                                        </p:tav>
                                      </p:tavLst>
                                    </p:anim>
                                    <p:anim calcmode="lin" valueType="num">
                                      <p:cBhvr>
                                        <p:cTn id="32" dur="500" fill="hold"/>
                                        <p:tgtEl>
                                          <p:spTgt spid="101"/>
                                        </p:tgtEl>
                                        <p:attrNameLst>
                                          <p:attrName>ppt_h</p:attrName>
                                        </p:attrNameLst>
                                      </p:cBhvr>
                                      <p:tavLst>
                                        <p:tav tm="0">
                                          <p:val>
                                            <p:fltVal val="0"/>
                                          </p:val>
                                        </p:tav>
                                        <p:tav tm="100000">
                                          <p:val>
                                            <p:strVal val="#ppt_h"/>
                                          </p:val>
                                        </p:tav>
                                      </p:tavLst>
                                    </p:anim>
                                    <p:animEffect transition="in" filter="fade">
                                      <p:cBhvr>
                                        <p:cTn id="33" dur="500"/>
                                        <p:tgtEl>
                                          <p:spTgt spid="101"/>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05"/>
                                        </p:tgtEl>
                                        <p:attrNameLst>
                                          <p:attrName>style.visibility</p:attrName>
                                        </p:attrNameLst>
                                      </p:cBhvr>
                                      <p:to>
                                        <p:strVal val="visible"/>
                                      </p:to>
                                    </p:set>
                                    <p:animEffect transition="in" filter="fade">
                                      <p:cBhvr>
                                        <p:cTn id="45" dur="500"/>
                                        <p:tgtEl>
                                          <p:spTgt spid="40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07"/>
                                        </p:tgtEl>
                                        <p:attrNameLst>
                                          <p:attrName>style.visibility</p:attrName>
                                        </p:attrNameLst>
                                      </p:cBhvr>
                                      <p:to>
                                        <p:strVal val="visible"/>
                                      </p:to>
                                    </p:set>
                                    <p:animEffect transition="in" filter="fade">
                                      <p:cBhvr>
                                        <p:cTn id="50" dur="500"/>
                                        <p:tgtEl>
                                          <p:spTgt spid="40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06"/>
                                        </p:tgtEl>
                                        <p:attrNameLst>
                                          <p:attrName>style.visibility</p:attrName>
                                        </p:attrNameLst>
                                      </p:cBhvr>
                                      <p:to>
                                        <p:strVal val="visible"/>
                                      </p:to>
                                    </p:set>
                                    <p:animEffect transition="in" filter="fade">
                                      <p:cBhvr>
                                        <p:cTn id="55" dur="500"/>
                                        <p:tgtEl>
                                          <p:spTgt spid="406"/>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03"/>
                                        </p:tgtEl>
                                        <p:attrNameLst>
                                          <p:attrName>style.visibility</p:attrName>
                                        </p:attrNameLst>
                                      </p:cBhvr>
                                      <p:to>
                                        <p:strVal val="visible"/>
                                      </p:to>
                                    </p:set>
                                    <p:animEffect transition="in" filter="fade">
                                      <p:cBhvr>
                                        <p:cTn id="60" dur="1000"/>
                                        <p:tgtEl>
                                          <p:spTgt spid="103"/>
                                        </p:tgtEl>
                                      </p:cBhvr>
                                    </p:animEffect>
                                    <p:anim calcmode="lin" valueType="num">
                                      <p:cBhvr>
                                        <p:cTn id="61" dur="1000" fill="hold"/>
                                        <p:tgtEl>
                                          <p:spTgt spid="103"/>
                                        </p:tgtEl>
                                        <p:attrNameLst>
                                          <p:attrName>ppt_x</p:attrName>
                                        </p:attrNameLst>
                                      </p:cBhvr>
                                      <p:tavLst>
                                        <p:tav tm="0">
                                          <p:val>
                                            <p:strVal val="#ppt_x"/>
                                          </p:val>
                                        </p:tav>
                                        <p:tav tm="100000">
                                          <p:val>
                                            <p:strVal val="#ppt_x"/>
                                          </p:val>
                                        </p:tav>
                                      </p:tavLst>
                                    </p:anim>
                                    <p:anim calcmode="lin" valueType="num">
                                      <p:cBhvr>
                                        <p:cTn id="62"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18"/>
                                        </p:tgtEl>
                                        <p:attrNameLst>
                                          <p:attrName>style.visibility</p:attrName>
                                        </p:attrNameLst>
                                      </p:cBhvr>
                                      <p:to>
                                        <p:strVal val="visible"/>
                                      </p:to>
                                    </p:set>
                                    <p:animEffect transition="in" filter="fade">
                                      <p:cBhvr>
                                        <p:cTn id="67" dur="1000"/>
                                        <p:tgtEl>
                                          <p:spTgt spid="118"/>
                                        </p:tgtEl>
                                      </p:cBhvr>
                                    </p:animEffect>
                                    <p:anim calcmode="lin" valueType="num">
                                      <p:cBhvr>
                                        <p:cTn id="68" dur="1000" fill="hold"/>
                                        <p:tgtEl>
                                          <p:spTgt spid="118"/>
                                        </p:tgtEl>
                                        <p:attrNameLst>
                                          <p:attrName>ppt_x</p:attrName>
                                        </p:attrNameLst>
                                      </p:cBhvr>
                                      <p:tavLst>
                                        <p:tav tm="0">
                                          <p:val>
                                            <p:strVal val="#ppt_x"/>
                                          </p:val>
                                        </p:tav>
                                        <p:tav tm="100000">
                                          <p:val>
                                            <p:strVal val="#ppt_x"/>
                                          </p:val>
                                        </p:tav>
                                      </p:tavLst>
                                    </p:anim>
                                    <p:anim calcmode="lin" valueType="num">
                                      <p:cBhvr>
                                        <p:cTn id="69"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33"/>
                                        </p:tgtEl>
                                        <p:attrNameLst>
                                          <p:attrName>style.visibility</p:attrName>
                                        </p:attrNameLst>
                                      </p:cBhvr>
                                      <p:to>
                                        <p:strVal val="visible"/>
                                      </p:to>
                                    </p:set>
                                    <p:animEffect transition="in" filter="fade">
                                      <p:cBhvr>
                                        <p:cTn id="74" dur="1000"/>
                                        <p:tgtEl>
                                          <p:spTgt spid="133"/>
                                        </p:tgtEl>
                                      </p:cBhvr>
                                    </p:animEffect>
                                    <p:anim calcmode="lin" valueType="num">
                                      <p:cBhvr>
                                        <p:cTn id="75" dur="1000" fill="hold"/>
                                        <p:tgtEl>
                                          <p:spTgt spid="133"/>
                                        </p:tgtEl>
                                        <p:attrNameLst>
                                          <p:attrName>ppt_x</p:attrName>
                                        </p:attrNameLst>
                                      </p:cBhvr>
                                      <p:tavLst>
                                        <p:tav tm="0">
                                          <p:val>
                                            <p:strVal val="#ppt_x"/>
                                          </p:val>
                                        </p:tav>
                                        <p:tav tm="100000">
                                          <p:val>
                                            <p:strVal val="#ppt_x"/>
                                          </p:val>
                                        </p:tav>
                                      </p:tavLst>
                                    </p:anim>
                                    <p:anim calcmode="lin" valueType="num">
                                      <p:cBhvr>
                                        <p:cTn id="76"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148"/>
                                        </p:tgtEl>
                                        <p:attrNameLst>
                                          <p:attrName>style.visibility</p:attrName>
                                        </p:attrNameLst>
                                      </p:cBhvr>
                                      <p:to>
                                        <p:strVal val="visible"/>
                                      </p:to>
                                    </p:set>
                                    <p:animEffect transition="in" filter="fade">
                                      <p:cBhvr>
                                        <p:cTn id="81" dur="1000"/>
                                        <p:tgtEl>
                                          <p:spTgt spid="148"/>
                                        </p:tgtEl>
                                      </p:cBhvr>
                                    </p:animEffect>
                                    <p:anim calcmode="lin" valueType="num">
                                      <p:cBhvr>
                                        <p:cTn id="82" dur="1000" fill="hold"/>
                                        <p:tgtEl>
                                          <p:spTgt spid="148"/>
                                        </p:tgtEl>
                                        <p:attrNameLst>
                                          <p:attrName>ppt_x</p:attrName>
                                        </p:attrNameLst>
                                      </p:cBhvr>
                                      <p:tavLst>
                                        <p:tav tm="0">
                                          <p:val>
                                            <p:strVal val="#ppt_x"/>
                                          </p:val>
                                        </p:tav>
                                        <p:tav tm="100000">
                                          <p:val>
                                            <p:strVal val="#ppt_x"/>
                                          </p:val>
                                        </p:tav>
                                      </p:tavLst>
                                    </p:anim>
                                    <p:anim calcmode="lin" valueType="num">
                                      <p:cBhvr>
                                        <p:cTn id="83" dur="1000" fill="hold"/>
                                        <p:tgtEl>
                                          <p:spTgt spid="14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163"/>
                                        </p:tgtEl>
                                        <p:attrNameLst>
                                          <p:attrName>style.visibility</p:attrName>
                                        </p:attrNameLst>
                                      </p:cBhvr>
                                      <p:to>
                                        <p:strVal val="visible"/>
                                      </p:to>
                                    </p:set>
                                    <p:animEffect transition="in" filter="fade">
                                      <p:cBhvr>
                                        <p:cTn id="88" dur="1000"/>
                                        <p:tgtEl>
                                          <p:spTgt spid="163"/>
                                        </p:tgtEl>
                                      </p:cBhvr>
                                    </p:animEffect>
                                    <p:anim calcmode="lin" valueType="num">
                                      <p:cBhvr>
                                        <p:cTn id="89" dur="1000" fill="hold"/>
                                        <p:tgtEl>
                                          <p:spTgt spid="163"/>
                                        </p:tgtEl>
                                        <p:attrNameLst>
                                          <p:attrName>ppt_x</p:attrName>
                                        </p:attrNameLst>
                                      </p:cBhvr>
                                      <p:tavLst>
                                        <p:tav tm="0">
                                          <p:val>
                                            <p:strVal val="#ppt_x"/>
                                          </p:val>
                                        </p:tav>
                                        <p:tav tm="100000">
                                          <p:val>
                                            <p:strVal val="#ppt_x"/>
                                          </p:val>
                                        </p:tav>
                                      </p:tavLst>
                                    </p:anim>
                                    <p:anim calcmode="lin" valueType="num">
                                      <p:cBhvr>
                                        <p:cTn id="90" dur="1000" fill="hold"/>
                                        <p:tgtEl>
                                          <p:spTgt spid="163"/>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178"/>
                                        </p:tgtEl>
                                        <p:attrNameLst>
                                          <p:attrName>style.visibility</p:attrName>
                                        </p:attrNameLst>
                                      </p:cBhvr>
                                      <p:to>
                                        <p:strVal val="visible"/>
                                      </p:to>
                                    </p:set>
                                    <p:animEffect transition="in" filter="fade">
                                      <p:cBhvr>
                                        <p:cTn id="95" dur="1000"/>
                                        <p:tgtEl>
                                          <p:spTgt spid="178"/>
                                        </p:tgtEl>
                                      </p:cBhvr>
                                    </p:animEffect>
                                    <p:anim calcmode="lin" valueType="num">
                                      <p:cBhvr>
                                        <p:cTn id="96" dur="1000" fill="hold"/>
                                        <p:tgtEl>
                                          <p:spTgt spid="178"/>
                                        </p:tgtEl>
                                        <p:attrNameLst>
                                          <p:attrName>ppt_x</p:attrName>
                                        </p:attrNameLst>
                                      </p:cBhvr>
                                      <p:tavLst>
                                        <p:tav tm="0">
                                          <p:val>
                                            <p:strVal val="#ppt_x"/>
                                          </p:val>
                                        </p:tav>
                                        <p:tav tm="100000">
                                          <p:val>
                                            <p:strVal val="#ppt_x"/>
                                          </p:val>
                                        </p:tav>
                                      </p:tavLst>
                                    </p:anim>
                                    <p:anim calcmode="lin" valueType="num">
                                      <p:cBhvr>
                                        <p:cTn id="97" dur="1000" fill="hold"/>
                                        <p:tgtEl>
                                          <p:spTgt spid="178"/>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193"/>
                                        </p:tgtEl>
                                        <p:attrNameLst>
                                          <p:attrName>style.visibility</p:attrName>
                                        </p:attrNameLst>
                                      </p:cBhvr>
                                      <p:to>
                                        <p:strVal val="visible"/>
                                      </p:to>
                                    </p:set>
                                    <p:animEffect transition="in" filter="fade">
                                      <p:cBhvr>
                                        <p:cTn id="102" dur="1000"/>
                                        <p:tgtEl>
                                          <p:spTgt spid="193"/>
                                        </p:tgtEl>
                                      </p:cBhvr>
                                    </p:animEffect>
                                    <p:anim calcmode="lin" valueType="num">
                                      <p:cBhvr>
                                        <p:cTn id="103" dur="1000" fill="hold"/>
                                        <p:tgtEl>
                                          <p:spTgt spid="193"/>
                                        </p:tgtEl>
                                        <p:attrNameLst>
                                          <p:attrName>ppt_x</p:attrName>
                                        </p:attrNameLst>
                                      </p:cBhvr>
                                      <p:tavLst>
                                        <p:tav tm="0">
                                          <p:val>
                                            <p:strVal val="#ppt_x"/>
                                          </p:val>
                                        </p:tav>
                                        <p:tav tm="100000">
                                          <p:val>
                                            <p:strVal val="#ppt_x"/>
                                          </p:val>
                                        </p:tav>
                                      </p:tavLst>
                                    </p:anim>
                                    <p:anim calcmode="lin" valueType="num">
                                      <p:cBhvr>
                                        <p:cTn id="104" dur="1000" fill="hold"/>
                                        <p:tgtEl>
                                          <p:spTgt spid="193"/>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208"/>
                                        </p:tgtEl>
                                        <p:attrNameLst>
                                          <p:attrName>style.visibility</p:attrName>
                                        </p:attrNameLst>
                                      </p:cBhvr>
                                      <p:to>
                                        <p:strVal val="visible"/>
                                      </p:to>
                                    </p:set>
                                    <p:animEffect transition="in" filter="fade">
                                      <p:cBhvr>
                                        <p:cTn id="109" dur="1000"/>
                                        <p:tgtEl>
                                          <p:spTgt spid="208"/>
                                        </p:tgtEl>
                                      </p:cBhvr>
                                    </p:animEffect>
                                    <p:anim calcmode="lin" valueType="num">
                                      <p:cBhvr>
                                        <p:cTn id="110" dur="1000" fill="hold"/>
                                        <p:tgtEl>
                                          <p:spTgt spid="208"/>
                                        </p:tgtEl>
                                        <p:attrNameLst>
                                          <p:attrName>ppt_x</p:attrName>
                                        </p:attrNameLst>
                                      </p:cBhvr>
                                      <p:tavLst>
                                        <p:tav tm="0">
                                          <p:val>
                                            <p:strVal val="#ppt_x"/>
                                          </p:val>
                                        </p:tav>
                                        <p:tav tm="100000">
                                          <p:val>
                                            <p:strVal val="#ppt_x"/>
                                          </p:val>
                                        </p:tav>
                                      </p:tavLst>
                                    </p:anim>
                                    <p:anim calcmode="lin" valueType="num">
                                      <p:cBhvr>
                                        <p:cTn id="111" dur="1000" fill="hold"/>
                                        <p:tgtEl>
                                          <p:spTgt spid="208"/>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223"/>
                                        </p:tgtEl>
                                        <p:attrNameLst>
                                          <p:attrName>style.visibility</p:attrName>
                                        </p:attrNameLst>
                                      </p:cBhvr>
                                      <p:to>
                                        <p:strVal val="visible"/>
                                      </p:to>
                                    </p:set>
                                    <p:animEffect transition="in" filter="fade">
                                      <p:cBhvr>
                                        <p:cTn id="116" dur="1000"/>
                                        <p:tgtEl>
                                          <p:spTgt spid="223"/>
                                        </p:tgtEl>
                                      </p:cBhvr>
                                    </p:animEffect>
                                    <p:anim calcmode="lin" valueType="num">
                                      <p:cBhvr>
                                        <p:cTn id="117" dur="1000" fill="hold"/>
                                        <p:tgtEl>
                                          <p:spTgt spid="223"/>
                                        </p:tgtEl>
                                        <p:attrNameLst>
                                          <p:attrName>ppt_x</p:attrName>
                                        </p:attrNameLst>
                                      </p:cBhvr>
                                      <p:tavLst>
                                        <p:tav tm="0">
                                          <p:val>
                                            <p:strVal val="#ppt_x"/>
                                          </p:val>
                                        </p:tav>
                                        <p:tav tm="100000">
                                          <p:val>
                                            <p:strVal val="#ppt_x"/>
                                          </p:val>
                                        </p:tav>
                                      </p:tavLst>
                                    </p:anim>
                                    <p:anim calcmode="lin" valueType="num">
                                      <p:cBhvr>
                                        <p:cTn id="118" dur="1000" fill="hold"/>
                                        <p:tgtEl>
                                          <p:spTgt spid="223"/>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238"/>
                                        </p:tgtEl>
                                        <p:attrNameLst>
                                          <p:attrName>style.visibility</p:attrName>
                                        </p:attrNameLst>
                                      </p:cBhvr>
                                      <p:to>
                                        <p:strVal val="visible"/>
                                      </p:to>
                                    </p:set>
                                    <p:animEffect transition="in" filter="fade">
                                      <p:cBhvr>
                                        <p:cTn id="123" dur="1000"/>
                                        <p:tgtEl>
                                          <p:spTgt spid="238"/>
                                        </p:tgtEl>
                                      </p:cBhvr>
                                    </p:animEffect>
                                    <p:anim calcmode="lin" valueType="num">
                                      <p:cBhvr>
                                        <p:cTn id="124" dur="1000" fill="hold"/>
                                        <p:tgtEl>
                                          <p:spTgt spid="238"/>
                                        </p:tgtEl>
                                        <p:attrNameLst>
                                          <p:attrName>ppt_x</p:attrName>
                                        </p:attrNameLst>
                                      </p:cBhvr>
                                      <p:tavLst>
                                        <p:tav tm="0">
                                          <p:val>
                                            <p:strVal val="#ppt_x"/>
                                          </p:val>
                                        </p:tav>
                                        <p:tav tm="100000">
                                          <p:val>
                                            <p:strVal val="#ppt_x"/>
                                          </p:val>
                                        </p:tav>
                                      </p:tavLst>
                                    </p:anim>
                                    <p:anim calcmode="lin" valueType="num">
                                      <p:cBhvr>
                                        <p:cTn id="125" dur="1000" fill="hold"/>
                                        <p:tgtEl>
                                          <p:spTgt spid="238"/>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53"/>
                                        </p:tgtEl>
                                        <p:attrNameLst>
                                          <p:attrName>style.visibility</p:attrName>
                                        </p:attrNameLst>
                                      </p:cBhvr>
                                      <p:to>
                                        <p:strVal val="visible"/>
                                      </p:to>
                                    </p:set>
                                    <p:animEffect transition="in" filter="fade">
                                      <p:cBhvr>
                                        <p:cTn id="130" dur="500"/>
                                        <p:tgtEl>
                                          <p:spTgt spid="253"/>
                                        </p:tgtEl>
                                      </p:cBhvr>
                                    </p:animEffect>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nodeType="clickEffect">
                                  <p:stCondLst>
                                    <p:cond delay="0"/>
                                  </p:stCondLst>
                                  <p:childTnLst>
                                    <p:set>
                                      <p:cBhvr>
                                        <p:cTn id="134" dur="1" fill="hold">
                                          <p:stCondLst>
                                            <p:cond delay="0"/>
                                          </p:stCondLst>
                                        </p:cTn>
                                        <p:tgtEl>
                                          <p:spTgt spid="404"/>
                                        </p:tgtEl>
                                        <p:attrNameLst>
                                          <p:attrName>style.visibility</p:attrName>
                                        </p:attrNameLst>
                                      </p:cBhvr>
                                      <p:to>
                                        <p:strVal val="visible"/>
                                      </p:to>
                                    </p:set>
                                    <p:animEffect transition="in" filter="fade">
                                      <p:cBhvr>
                                        <p:cTn id="135" dur="1000"/>
                                        <p:tgtEl>
                                          <p:spTgt spid="404"/>
                                        </p:tgtEl>
                                      </p:cBhvr>
                                    </p:animEffect>
                                    <p:anim calcmode="lin" valueType="num">
                                      <p:cBhvr>
                                        <p:cTn id="136" dur="1000" fill="hold"/>
                                        <p:tgtEl>
                                          <p:spTgt spid="404"/>
                                        </p:tgtEl>
                                        <p:attrNameLst>
                                          <p:attrName>ppt_x</p:attrName>
                                        </p:attrNameLst>
                                      </p:cBhvr>
                                      <p:tavLst>
                                        <p:tav tm="0">
                                          <p:val>
                                            <p:strVal val="#ppt_x"/>
                                          </p:val>
                                        </p:tav>
                                        <p:tav tm="100000">
                                          <p:val>
                                            <p:strVal val="#ppt_x"/>
                                          </p:val>
                                        </p:tav>
                                      </p:tavLst>
                                    </p:anim>
                                    <p:anim calcmode="lin" valueType="num">
                                      <p:cBhvr>
                                        <p:cTn id="137" dur="1000" fill="hold"/>
                                        <p:tgtEl>
                                          <p:spTgt spid="404"/>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408"/>
                                        </p:tgtEl>
                                        <p:attrNameLst>
                                          <p:attrName>style.visibility</p:attrName>
                                        </p:attrNameLst>
                                      </p:cBhvr>
                                      <p:to>
                                        <p:strVal val="visible"/>
                                      </p:to>
                                    </p:set>
                                    <p:animEffect transition="in" filter="fade">
                                      <p:cBhvr>
                                        <p:cTn id="142" dur="500"/>
                                        <p:tgtEl>
                                          <p:spTgt spid="408"/>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409"/>
                                        </p:tgtEl>
                                        <p:attrNameLst>
                                          <p:attrName>style.visibility</p:attrName>
                                        </p:attrNameLst>
                                      </p:cBhvr>
                                      <p:to>
                                        <p:strVal val="visible"/>
                                      </p:to>
                                    </p:set>
                                    <p:animEffect transition="in" filter="fade">
                                      <p:cBhvr>
                                        <p:cTn id="147" dur="500"/>
                                        <p:tgtEl>
                                          <p:spTgt spid="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101" grpId="0" animBg="1"/>
      <p:bldP spid="253" grpId="0" animBg="1"/>
      <p:bldP spid="405" grpId="0"/>
      <p:bldP spid="406" grpId="0"/>
      <p:bldP spid="407" grpId="0"/>
      <p:bldP spid="408" grpId="0"/>
      <p:bldP spid="40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132"/>
          <p:cNvGrpSpPr>
            <a:grpSpLocks/>
          </p:cNvGrpSpPr>
          <p:nvPr/>
        </p:nvGrpSpPr>
        <p:grpSpPr bwMode="auto">
          <a:xfrm>
            <a:off x="1888594" y="1632788"/>
            <a:ext cx="2004785" cy="2001411"/>
            <a:chOff x="6690" y="640"/>
            <a:chExt cx="1485" cy="1482"/>
          </a:xfrm>
          <a:effectLst>
            <a:outerShdw blurRad="63500" sx="102000" sy="102000" algn="ctr" rotWithShape="0">
              <a:prstClr val="black">
                <a:alpha val="40000"/>
              </a:prstClr>
            </a:outerShdw>
          </a:effectLst>
        </p:grpSpPr>
        <p:grpSp>
          <p:nvGrpSpPr>
            <p:cNvPr id="63" name="Group 133"/>
            <p:cNvGrpSpPr>
              <a:grpSpLocks/>
            </p:cNvGrpSpPr>
            <p:nvPr/>
          </p:nvGrpSpPr>
          <p:grpSpPr bwMode="auto">
            <a:xfrm>
              <a:off x="6700" y="650"/>
              <a:ext cx="1460" cy="1462"/>
              <a:chOff x="6700" y="650"/>
              <a:chExt cx="1460" cy="1462"/>
            </a:xfrm>
          </p:grpSpPr>
          <p:sp>
            <p:nvSpPr>
              <p:cNvPr id="102" name="Freeform 134"/>
              <p:cNvSpPr>
                <a:spLocks/>
              </p:cNvSpPr>
              <p:nvPr/>
            </p:nvSpPr>
            <p:spPr bwMode="auto">
              <a:xfrm>
                <a:off x="6700" y="650"/>
                <a:ext cx="1460" cy="1462"/>
              </a:xfrm>
              <a:custGeom>
                <a:avLst/>
                <a:gdLst>
                  <a:gd name="T0" fmla="+- 0 6700 6700"/>
                  <a:gd name="T1" fmla="*/ T0 w 1460"/>
                  <a:gd name="T2" fmla="+- 0 650 650"/>
                  <a:gd name="T3" fmla="*/ 650 h 1462"/>
                  <a:gd name="T4" fmla="+- 0 8160 6700"/>
                  <a:gd name="T5" fmla="*/ T4 w 1460"/>
                  <a:gd name="T6" fmla="+- 0 650 650"/>
                  <a:gd name="T7" fmla="*/ 650 h 1462"/>
                  <a:gd name="T8" fmla="+- 0 8160 6700"/>
                  <a:gd name="T9" fmla="*/ T8 w 1460"/>
                  <a:gd name="T10" fmla="+- 0 2113 650"/>
                  <a:gd name="T11" fmla="*/ 2113 h 1462"/>
                  <a:gd name="T12" fmla="+- 0 6700 6700"/>
                  <a:gd name="T13" fmla="*/ T12 w 1460"/>
                  <a:gd name="T14" fmla="+- 0 2113 650"/>
                  <a:gd name="T15" fmla="*/ 2113 h 1462"/>
                  <a:gd name="T16" fmla="+- 0 6700 6700"/>
                  <a:gd name="T17" fmla="*/ T16 w 1460"/>
                  <a:gd name="T18" fmla="+- 0 650 650"/>
                  <a:gd name="T19" fmla="*/ 650 h 1462"/>
                </a:gdLst>
                <a:ahLst/>
                <a:cxnLst>
                  <a:cxn ang="0">
                    <a:pos x="T1" y="T3"/>
                  </a:cxn>
                  <a:cxn ang="0">
                    <a:pos x="T5" y="T7"/>
                  </a:cxn>
                  <a:cxn ang="0">
                    <a:pos x="T9" y="T11"/>
                  </a:cxn>
                  <a:cxn ang="0">
                    <a:pos x="T13" y="T15"/>
                  </a:cxn>
                  <a:cxn ang="0">
                    <a:pos x="T17" y="T19"/>
                  </a:cxn>
                </a:cxnLst>
                <a:rect l="0" t="0" r="r" b="b"/>
                <a:pathLst>
                  <a:path w="1460" h="1462">
                    <a:moveTo>
                      <a:pt x="0" y="0"/>
                    </a:moveTo>
                    <a:lnTo>
                      <a:pt x="1460" y="0"/>
                    </a:lnTo>
                    <a:lnTo>
                      <a:pt x="1460" y="1463"/>
                    </a:lnTo>
                    <a:lnTo>
                      <a:pt x="0" y="1463"/>
                    </a:lnTo>
                    <a:lnTo>
                      <a:pt x="0" y="0"/>
                    </a:lnTo>
                    <a:close/>
                  </a:path>
                </a:pathLst>
              </a:custGeom>
              <a:solidFill>
                <a:srgbClr val="FFFF00"/>
              </a:solidFill>
              <a:ln w="19050">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64" name="Group 135"/>
            <p:cNvGrpSpPr>
              <a:grpSpLocks/>
            </p:cNvGrpSpPr>
            <p:nvPr/>
          </p:nvGrpSpPr>
          <p:grpSpPr bwMode="auto">
            <a:xfrm>
              <a:off x="6698" y="648"/>
              <a:ext cx="1465" cy="1465"/>
              <a:chOff x="6698" y="648"/>
              <a:chExt cx="1465" cy="1465"/>
            </a:xfrm>
          </p:grpSpPr>
          <p:sp>
            <p:nvSpPr>
              <p:cNvPr id="101" name="Freeform 136"/>
              <p:cNvSpPr>
                <a:spLocks/>
              </p:cNvSpPr>
              <p:nvPr/>
            </p:nvSpPr>
            <p:spPr bwMode="auto">
              <a:xfrm>
                <a:off x="6698" y="648"/>
                <a:ext cx="1465" cy="1465"/>
              </a:xfrm>
              <a:custGeom>
                <a:avLst/>
                <a:gdLst>
                  <a:gd name="T0" fmla="+- 0 6698 6698"/>
                  <a:gd name="T1" fmla="*/ T0 w 1465"/>
                  <a:gd name="T2" fmla="+- 0 648 648"/>
                  <a:gd name="T3" fmla="*/ 648 h 1465"/>
                  <a:gd name="T4" fmla="+- 0 8163 6698"/>
                  <a:gd name="T5" fmla="*/ T4 w 1465"/>
                  <a:gd name="T6" fmla="+- 0 648 648"/>
                  <a:gd name="T7" fmla="*/ 648 h 1465"/>
                  <a:gd name="T8" fmla="+- 0 8163 6698"/>
                  <a:gd name="T9" fmla="*/ T8 w 1465"/>
                  <a:gd name="T10" fmla="+- 0 2113 648"/>
                  <a:gd name="T11" fmla="*/ 2113 h 1465"/>
                  <a:gd name="T12" fmla="+- 0 6698 6698"/>
                  <a:gd name="T13" fmla="*/ T12 w 1465"/>
                  <a:gd name="T14" fmla="+- 0 2113 648"/>
                  <a:gd name="T15" fmla="*/ 2113 h 1465"/>
                  <a:gd name="T16" fmla="+- 0 6698 6698"/>
                  <a:gd name="T17" fmla="*/ T16 w 1465"/>
                  <a:gd name="T18" fmla="+- 0 648 648"/>
                  <a:gd name="T19" fmla="*/ 648 h 1465"/>
                </a:gdLst>
                <a:ahLst/>
                <a:cxnLst>
                  <a:cxn ang="0">
                    <a:pos x="T1" y="T3"/>
                  </a:cxn>
                  <a:cxn ang="0">
                    <a:pos x="T5" y="T7"/>
                  </a:cxn>
                  <a:cxn ang="0">
                    <a:pos x="T9" y="T11"/>
                  </a:cxn>
                  <a:cxn ang="0">
                    <a:pos x="T13" y="T15"/>
                  </a:cxn>
                  <a:cxn ang="0">
                    <a:pos x="T17" y="T19"/>
                  </a:cxn>
                </a:cxnLst>
                <a:rect l="0" t="0" r="r" b="b"/>
                <a:pathLst>
                  <a:path w="1465" h="1465">
                    <a:moveTo>
                      <a:pt x="0" y="0"/>
                    </a:moveTo>
                    <a:lnTo>
                      <a:pt x="1465" y="0"/>
                    </a:lnTo>
                    <a:lnTo>
                      <a:pt x="1465" y="1465"/>
                    </a:lnTo>
                    <a:lnTo>
                      <a:pt x="0" y="1465"/>
                    </a:lnTo>
                    <a:lnTo>
                      <a:pt x="0"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5" name="Group 137"/>
            <p:cNvGrpSpPr>
              <a:grpSpLocks/>
            </p:cNvGrpSpPr>
            <p:nvPr/>
          </p:nvGrpSpPr>
          <p:grpSpPr bwMode="auto">
            <a:xfrm>
              <a:off x="6844" y="648"/>
              <a:ext cx="2" cy="1465"/>
              <a:chOff x="6844" y="648"/>
              <a:chExt cx="2" cy="1465"/>
            </a:xfrm>
          </p:grpSpPr>
          <p:sp>
            <p:nvSpPr>
              <p:cNvPr id="100" name="Freeform 138"/>
              <p:cNvSpPr>
                <a:spLocks/>
              </p:cNvSpPr>
              <p:nvPr/>
            </p:nvSpPr>
            <p:spPr bwMode="auto">
              <a:xfrm>
                <a:off x="684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6" name="Group 139"/>
            <p:cNvGrpSpPr>
              <a:grpSpLocks/>
            </p:cNvGrpSpPr>
            <p:nvPr/>
          </p:nvGrpSpPr>
          <p:grpSpPr bwMode="auto">
            <a:xfrm>
              <a:off x="6991" y="648"/>
              <a:ext cx="2" cy="1465"/>
              <a:chOff x="6991" y="648"/>
              <a:chExt cx="2" cy="1465"/>
            </a:xfrm>
          </p:grpSpPr>
          <p:sp>
            <p:nvSpPr>
              <p:cNvPr id="99" name="Freeform 140"/>
              <p:cNvSpPr>
                <a:spLocks/>
              </p:cNvSpPr>
              <p:nvPr/>
            </p:nvSpPr>
            <p:spPr bwMode="auto">
              <a:xfrm>
                <a:off x="6991"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7" name="Group 141"/>
            <p:cNvGrpSpPr>
              <a:grpSpLocks/>
            </p:cNvGrpSpPr>
            <p:nvPr/>
          </p:nvGrpSpPr>
          <p:grpSpPr bwMode="auto">
            <a:xfrm>
              <a:off x="7138" y="648"/>
              <a:ext cx="2" cy="1465"/>
              <a:chOff x="7138" y="648"/>
              <a:chExt cx="2" cy="1465"/>
            </a:xfrm>
          </p:grpSpPr>
          <p:sp>
            <p:nvSpPr>
              <p:cNvPr id="98" name="Freeform 142"/>
              <p:cNvSpPr>
                <a:spLocks/>
              </p:cNvSpPr>
              <p:nvPr/>
            </p:nvSpPr>
            <p:spPr bwMode="auto">
              <a:xfrm>
                <a:off x="7138"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8" name="Group 143"/>
            <p:cNvGrpSpPr>
              <a:grpSpLocks/>
            </p:cNvGrpSpPr>
            <p:nvPr/>
          </p:nvGrpSpPr>
          <p:grpSpPr bwMode="auto">
            <a:xfrm>
              <a:off x="7284" y="648"/>
              <a:ext cx="2" cy="1465"/>
              <a:chOff x="7284" y="648"/>
              <a:chExt cx="2" cy="1465"/>
            </a:xfrm>
          </p:grpSpPr>
          <p:sp>
            <p:nvSpPr>
              <p:cNvPr id="97" name="Freeform 144"/>
              <p:cNvSpPr>
                <a:spLocks/>
              </p:cNvSpPr>
              <p:nvPr/>
            </p:nvSpPr>
            <p:spPr bwMode="auto">
              <a:xfrm>
                <a:off x="728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9" name="Group 145"/>
            <p:cNvGrpSpPr>
              <a:grpSpLocks/>
            </p:cNvGrpSpPr>
            <p:nvPr/>
          </p:nvGrpSpPr>
          <p:grpSpPr bwMode="auto">
            <a:xfrm>
              <a:off x="7431" y="648"/>
              <a:ext cx="2" cy="1465"/>
              <a:chOff x="7431" y="648"/>
              <a:chExt cx="2" cy="1465"/>
            </a:xfrm>
          </p:grpSpPr>
          <p:sp>
            <p:nvSpPr>
              <p:cNvPr id="96" name="Freeform 146"/>
              <p:cNvSpPr>
                <a:spLocks/>
              </p:cNvSpPr>
              <p:nvPr/>
            </p:nvSpPr>
            <p:spPr bwMode="auto">
              <a:xfrm>
                <a:off x="7431"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70" name="Group 147"/>
            <p:cNvGrpSpPr>
              <a:grpSpLocks/>
            </p:cNvGrpSpPr>
            <p:nvPr/>
          </p:nvGrpSpPr>
          <p:grpSpPr bwMode="auto">
            <a:xfrm>
              <a:off x="7577" y="648"/>
              <a:ext cx="2" cy="1465"/>
              <a:chOff x="7577" y="648"/>
              <a:chExt cx="2" cy="1465"/>
            </a:xfrm>
          </p:grpSpPr>
          <p:sp>
            <p:nvSpPr>
              <p:cNvPr id="95" name="Freeform 148"/>
              <p:cNvSpPr>
                <a:spLocks/>
              </p:cNvSpPr>
              <p:nvPr/>
            </p:nvSpPr>
            <p:spPr bwMode="auto">
              <a:xfrm>
                <a:off x="7577"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71" name="Group 149"/>
            <p:cNvGrpSpPr>
              <a:grpSpLocks/>
            </p:cNvGrpSpPr>
            <p:nvPr/>
          </p:nvGrpSpPr>
          <p:grpSpPr bwMode="auto">
            <a:xfrm>
              <a:off x="7724" y="648"/>
              <a:ext cx="2" cy="1465"/>
              <a:chOff x="7724" y="648"/>
              <a:chExt cx="2" cy="1465"/>
            </a:xfrm>
          </p:grpSpPr>
          <p:sp>
            <p:nvSpPr>
              <p:cNvPr id="94" name="Freeform 150"/>
              <p:cNvSpPr>
                <a:spLocks/>
              </p:cNvSpPr>
              <p:nvPr/>
            </p:nvSpPr>
            <p:spPr bwMode="auto">
              <a:xfrm>
                <a:off x="772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72" name="Group 151"/>
            <p:cNvGrpSpPr>
              <a:grpSpLocks/>
            </p:cNvGrpSpPr>
            <p:nvPr/>
          </p:nvGrpSpPr>
          <p:grpSpPr bwMode="auto">
            <a:xfrm>
              <a:off x="7870" y="648"/>
              <a:ext cx="2" cy="1465"/>
              <a:chOff x="7870" y="648"/>
              <a:chExt cx="2" cy="1465"/>
            </a:xfrm>
          </p:grpSpPr>
          <p:sp>
            <p:nvSpPr>
              <p:cNvPr id="93" name="Freeform 152"/>
              <p:cNvSpPr>
                <a:spLocks/>
              </p:cNvSpPr>
              <p:nvPr/>
            </p:nvSpPr>
            <p:spPr bwMode="auto">
              <a:xfrm>
                <a:off x="7870"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73" name="Group 153"/>
            <p:cNvGrpSpPr>
              <a:grpSpLocks/>
            </p:cNvGrpSpPr>
            <p:nvPr/>
          </p:nvGrpSpPr>
          <p:grpSpPr bwMode="auto">
            <a:xfrm>
              <a:off x="8017" y="648"/>
              <a:ext cx="2" cy="1465"/>
              <a:chOff x="8017" y="648"/>
              <a:chExt cx="2" cy="1465"/>
            </a:xfrm>
          </p:grpSpPr>
          <p:sp>
            <p:nvSpPr>
              <p:cNvPr id="92" name="Freeform 154"/>
              <p:cNvSpPr>
                <a:spLocks/>
              </p:cNvSpPr>
              <p:nvPr/>
            </p:nvSpPr>
            <p:spPr bwMode="auto">
              <a:xfrm>
                <a:off x="8017"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74" name="Group 155"/>
            <p:cNvGrpSpPr>
              <a:grpSpLocks/>
            </p:cNvGrpSpPr>
            <p:nvPr/>
          </p:nvGrpSpPr>
          <p:grpSpPr bwMode="auto">
            <a:xfrm>
              <a:off x="6701" y="1970"/>
              <a:ext cx="1465" cy="2"/>
              <a:chOff x="6701" y="1970"/>
              <a:chExt cx="1465" cy="2"/>
            </a:xfrm>
          </p:grpSpPr>
          <p:sp>
            <p:nvSpPr>
              <p:cNvPr id="91" name="Freeform 156"/>
              <p:cNvSpPr>
                <a:spLocks/>
              </p:cNvSpPr>
              <p:nvPr/>
            </p:nvSpPr>
            <p:spPr bwMode="auto">
              <a:xfrm>
                <a:off x="6701" y="197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75" name="Group 157"/>
            <p:cNvGrpSpPr>
              <a:grpSpLocks/>
            </p:cNvGrpSpPr>
            <p:nvPr/>
          </p:nvGrpSpPr>
          <p:grpSpPr bwMode="auto">
            <a:xfrm>
              <a:off x="6701" y="1823"/>
              <a:ext cx="1465" cy="2"/>
              <a:chOff x="6701" y="1823"/>
              <a:chExt cx="1465" cy="2"/>
            </a:xfrm>
          </p:grpSpPr>
          <p:sp>
            <p:nvSpPr>
              <p:cNvPr id="90" name="Freeform 158"/>
              <p:cNvSpPr>
                <a:spLocks/>
              </p:cNvSpPr>
              <p:nvPr/>
            </p:nvSpPr>
            <p:spPr bwMode="auto">
              <a:xfrm>
                <a:off x="6701" y="1823"/>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76" name="Group 159"/>
            <p:cNvGrpSpPr>
              <a:grpSpLocks/>
            </p:cNvGrpSpPr>
            <p:nvPr/>
          </p:nvGrpSpPr>
          <p:grpSpPr bwMode="auto">
            <a:xfrm>
              <a:off x="6701" y="1677"/>
              <a:ext cx="1465" cy="2"/>
              <a:chOff x="6701" y="1677"/>
              <a:chExt cx="1465" cy="2"/>
            </a:xfrm>
          </p:grpSpPr>
          <p:sp>
            <p:nvSpPr>
              <p:cNvPr id="89" name="Freeform 160"/>
              <p:cNvSpPr>
                <a:spLocks/>
              </p:cNvSpPr>
              <p:nvPr/>
            </p:nvSpPr>
            <p:spPr bwMode="auto">
              <a:xfrm>
                <a:off x="6701" y="167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77" name="Group 161"/>
            <p:cNvGrpSpPr>
              <a:grpSpLocks/>
            </p:cNvGrpSpPr>
            <p:nvPr/>
          </p:nvGrpSpPr>
          <p:grpSpPr bwMode="auto">
            <a:xfrm>
              <a:off x="6701" y="1530"/>
              <a:ext cx="1465" cy="2"/>
              <a:chOff x="6701" y="1530"/>
              <a:chExt cx="1465" cy="2"/>
            </a:xfrm>
          </p:grpSpPr>
          <p:sp>
            <p:nvSpPr>
              <p:cNvPr id="88" name="Freeform 162"/>
              <p:cNvSpPr>
                <a:spLocks/>
              </p:cNvSpPr>
              <p:nvPr/>
            </p:nvSpPr>
            <p:spPr bwMode="auto">
              <a:xfrm>
                <a:off x="6701" y="153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78" name="Group 163"/>
            <p:cNvGrpSpPr>
              <a:grpSpLocks/>
            </p:cNvGrpSpPr>
            <p:nvPr/>
          </p:nvGrpSpPr>
          <p:grpSpPr bwMode="auto">
            <a:xfrm>
              <a:off x="6701" y="1383"/>
              <a:ext cx="1465" cy="2"/>
              <a:chOff x="6701" y="1383"/>
              <a:chExt cx="1465" cy="2"/>
            </a:xfrm>
          </p:grpSpPr>
          <p:sp>
            <p:nvSpPr>
              <p:cNvPr id="87" name="Freeform 164"/>
              <p:cNvSpPr>
                <a:spLocks/>
              </p:cNvSpPr>
              <p:nvPr/>
            </p:nvSpPr>
            <p:spPr bwMode="auto">
              <a:xfrm>
                <a:off x="6701" y="1383"/>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79" name="Group 165"/>
            <p:cNvGrpSpPr>
              <a:grpSpLocks/>
            </p:cNvGrpSpPr>
            <p:nvPr/>
          </p:nvGrpSpPr>
          <p:grpSpPr bwMode="auto">
            <a:xfrm>
              <a:off x="6701" y="1237"/>
              <a:ext cx="1465" cy="2"/>
              <a:chOff x="6701" y="1237"/>
              <a:chExt cx="1465" cy="2"/>
            </a:xfrm>
          </p:grpSpPr>
          <p:sp>
            <p:nvSpPr>
              <p:cNvPr id="86" name="Freeform 166"/>
              <p:cNvSpPr>
                <a:spLocks/>
              </p:cNvSpPr>
              <p:nvPr/>
            </p:nvSpPr>
            <p:spPr bwMode="auto">
              <a:xfrm>
                <a:off x="6701" y="123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80" name="Group 167"/>
            <p:cNvGrpSpPr>
              <a:grpSpLocks/>
            </p:cNvGrpSpPr>
            <p:nvPr/>
          </p:nvGrpSpPr>
          <p:grpSpPr bwMode="auto">
            <a:xfrm>
              <a:off x="6701" y="1090"/>
              <a:ext cx="1465" cy="2"/>
              <a:chOff x="6701" y="1090"/>
              <a:chExt cx="1465" cy="2"/>
            </a:xfrm>
          </p:grpSpPr>
          <p:sp>
            <p:nvSpPr>
              <p:cNvPr id="85" name="Freeform 168"/>
              <p:cNvSpPr>
                <a:spLocks/>
              </p:cNvSpPr>
              <p:nvPr/>
            </p:nvSpPr>
            <p:spPr bwMode="auto">
              <a:xfrm>
                <a:off x="6701" y="109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81" name="Group 169"/>
            <p:cNvGrpSpPr>
              <a:grpSpLocks/>
            </p:cNvGrpSpPr>
            <p:nvPr/>
          </p:nvGrpSpPr>
          <p:grpSpPr bwMode="auto">
            <a:xfrm>
              <a:off x="6701" y="944"/>
              <a:ext cx="1465" cy="2"/>
              <a:chOff x="6701" y="944"/>
              <a:chExt cx="1465" cy="2"/>
            </a:xfrm>
          </p:grpSpPr>
          <p:sp>
            <p:nvSpPr>
              <p:cNvPr id="84" name="Freeform 170"/>
              <p:cNvSpPr>
                <a:spLocks/>
              </p:cNvSpPr>
              <p:nvPr/>
            </p:nvSpPr>
            <p:spPr bwMode="auto">
              <a:xfrm>
                <a:off x="6701" y="944"/>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82" name="Group 171"/>
            <p:cNvGrpSpPr>
              <a:grpSpLocks/>
            </p:cNvGrpSpPr>
            <p:nvPr/>
          </p:nvGrpSpPr>
          <p:grpSpPr bwMode="auto">
            <a:xfrm>
              <a:off x="6701" y="797"/>
              <a:ext cx="1465" cy="2"/>
              <a:chOff x="6701" y="797"/>
              <a:chExt cx="1465" cy="2"/>
            </a:xfrm>
          </p:grpSpPr>
          <p:sp>
            <p:nvSpPr>
              <p:cNvPr id="83" name="Freeform 172"/>
              <p:cNvSpPr>
                <a:spLocks/>
              </p:cNvSpPr>
              <p:nvPr/>
            </p:nvSpPr>
            <p:spPr bwMode="auto">
              <a:xfrm>
                <a:off x="6701" y="79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sp>
        <p:nvSpPr>
          <p:cNvPr id="4" name="TextBox 3"/>
          <p:cNvSpPr txBox="1"/>
          <p:nvPr/>
        </p:nvSpPr>
        <p:spPr>
          <a:xfrm>
            <a:off x="1269242" y="577626"/>
            <a:ext cx="10795943" cy="523220"/>
          </a:xfrm>
          <a:prstGeom prst="rect">
            <a:avLst/>
          </a:prstGeom>
          <a:noFill/>
        </p:spPr>
        <p:txBody>
          <a:bodyPr wrap="square" rtlCol="1">
            <a:spAutoFit/>
          </a:bodyPr>
          <a:lstStyle/>
          <a:p>
            <a:pPr algn="just"/>
            <a:r>
              <a:rPr lang="fa-IR" sz="2800" dirty="0" smtClean="0">
                <a:cs typeface="B Koodak" panose="00000700000000000000" pitchFamily="2" charset="-78"/>
              </a:rPr>
              <a:t>می خواهیم عدد اعشار مربوط به شکل را در جدولِ ارزشِ مکانی بنویسیم.</a:t>
            </a:r>
            <a:endParaRPr lang="fa-IR" sz="2400" dirty="0">
              <a:cs typeface="B Koodak" panose="00000700000000000000" pitchFamily="2" charset="-78"/>
            </a:endParaRPr>
          </a:p>
        </p:txBody>
      </p:sp>
      <p:grpSp>
        <p:nvGrpSpPr>
          <p:cNvPr id="5" name="Group 4"/>
          <p:cNvGrpSpPr/>
          <p:nvPr/>
        </p:nvGrpSpPr>
        <p:grpSpPr>
          <a:xfrm>
            <a:off x="6934626" y="2697857"/>
            <a:ext cx="2657450" cy="1939174"/>
            <a:chOff x="7102332" y="3803065"/>
            <a:chExt cx="2657450" cy="1939174"/>
          </a:xfrm>
        </p:grpSpPr>
        <p:grpSp>
          <p:nvGrpSpPr>
            <p:cNvPr id="6" name="Group 5"/>
            <p:cNvGrpSpPr/>
            <p:nvPr/>
          </p:nvGrpSpPr>
          <p:grpSpPr>
            <a:xfrm>
              <a:off x="7102332" y="3803065"/>
              <a:ext cx="2657450" cy="1939174"/>
              <a:chOff x="6870320" y="3844064"/>
              <a:chExt cx="2657450" cy="1939174"/>
            </a:xfrm>
          </p:grpSpPr>
          <p:cxnSp>
            <p:nvCxnSpPr>
              <p:cNvPr id="9" name="Straight Connector 8"/>
              <p:cNvCxnSpPr/>
              <p:nvPr/>
            </p:nvCxnSpPr>
            <p:spPr>
              <a:xfrm flipH="1">
                <a:off x="6870320" y="4326340"/>
                <a:ext cx="2657450"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923662" y="3844064"/>
                <a:ext cx="0" cy="193917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78939" y="3965810"/>
                <a:ext cx="0" cy="18174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8073669" y="38030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دَهم</a:t>
              </a:r>
              <a:endParaRPr lang="fa-IR" sz="2400" dirty="0">
                <a:cs typeface="B Koodak" panose="00000700000000000000" pitchFamily="2" charset="-78"/>
              </a:endParaRPr>
            </a:p>
          </p:txBody>
        </p:sp>
        <p:sp>
          <p:nvSpPr>
            <p:cNvPr id="8" name="TextBox 7"/>
            <p:cNvSpPr txBox="1"/>
            <p:nvPr/>
          </p:nvSpPr>
          <p:spPr>
            <a:xfrm>
              <a:off x="8870576" y="38030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صدم</a:t>
              </a:r>
              <a:endParaRPr lang="fa-IR" sz="2400" dirty="0">
                <a:cs typeface="B Koodak" panose="00000700000000000000" pitchFamily="2" charset="-78"/>
              </a:endParaRPr>
            </a:p>
          </p:txBody>
        </p:sp>
        <p:sp>
          <p:nvSpPr>
            <p:cNvPr id="16" name="TextBox 15"/>
            <p:cNvSpPr txBox="1"/>
            <p:nvPr/>
          </p:nvSpPr>
          <p:spPr>
            <a:xfrm>
              <a:off x="7206416" y="38284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یکان</a:t>
              </a:r>
              <a:endParaRPr lang="fa-IR" sz="2400" dirty="0">
                <a:cs typeface="B Koodak" panose="00000700000000000000" pitchFamily="2" charset="-78"/>
              </a:endParaRPr>
            </a:p>
          </p:txBody>
        </p:sp>
      </p:grpSp>
      <p:sp>
        <p:nvSpPr>
          <p:cNvPr id="12" name="TextBox 11"/>
          <p:cNvSpPr txBox="1"/>
          <p:nvPr/>
        </p:nvSpPr>
        <p:spPr>
          <a:xfrm>
            <a:off x="8108074" y="3662410"/>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2</a:t>
            </a:r>
            <a:endParaRPr lang="fa-IR" sz="3600" dirty="0">
              <a:cs typeface="B Koodak" panose="00000700000000000000" pitchFamily="2" charset="-78"/>
            </a:endParaRPr>
          </a:p>
        </p:txBody>
      </p:sp>
      <p:sp>
        <p:nvSpPr>
          <p:cNvPr id="13" name="TextBox 12"/>
          <p:cNvSpPr txBox="1"/>
          <p:nvPr/>
        </p:nvSpPr>
        <p:spPr>
          <a:xfrm>
            <a:off x="8949823" y="3662410"/>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4</a:t>
            </a:r>
            <a:endParaRPr lang="fa-IR" sz="3600" dirty="0">
              <a:cs typeface="B Koodak" panose="00000700000000000000" pitchFamily="2" charset="-78"/>
            </a:endParaRPr>
          </a:p>
        </p:txBody>
      </p:sp>
      <p:sp>
        <p:nvSpPr>
          <p:cNvPr id="14" name="TextBox 13"/>
          <p:cNvSpPr txBox="1"/>
          <p:nvPr/>
        </p:nvSpPr>
        <p:spPr>
          <a:xfrm>
            <a:off x="8930683" y="95350"/>
            <a:ext cx="3134502" cy="523220"/>
          </a:xfrm>
          <a:prstGeom prst="rect">
            <a:avLst/>
          </a:prstGeom>
          <a:noFill/>
        </p:spPr>
        <p:txBody>
          <a:bodyPr wrap="square" rtlCol="1">
            <a:spAutoFit/>
          </a:bodyPr>
          <a:lstStyle/>
          <a:p>
            <a:r>
              <a:rPr lang="fa-IR" sz="2800"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کسر و اعدادِ اَعشاری</a:t>
            </a:r>
          </a:p>
        </p:txBody>
      </p:sp>
      <p:sp>
        <p:nvSpPr>
          <p:cNvPr id="17" name="TextBox 16"/>
          <p:cNvSpPr txBox="1"/>
          <p:nvPr/>
        </p:nvSpPr>
        <p:spPr>
          <a:xfrm>
            <a:off x="7232692" y="3662410"/>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3</a:t>
            </a:r>
            <a:endParaRPr lang="fa-IR" sz="3600" dirty="0">
              <a:cs typeface="B Koodak" panose="00000700000000000000" pitchFamily="2" charset="-78"/>
            </a:endParaRPr>
          </a:p>
        </p:txBody>
      </p:sp>
      <p:grpSp>
        <p:nvGrpSpPr>
          <p:cNvPr id="185" name="Group 681"/>
          <p:cNvGrpSpPr>
            <a:grpSpLocks/>
          </p:cNvGrpSpPr>
          <p:nvPr/>
        </p:nvGrpSpPr>
        <p:grpSpPr bwMode="auto">
          <a:xfrm>
            <a:off x="4313930" y="2288498"/>
            <a:ext cx="435446" cy="1000705"/>
            <a:chOff x="2723" y="646"/>
            <a:chExt cx="261" cy="623"/>
          </a:xfrm>
        </p:grpSpPr>
        <p:grpSp>
          <p:nvGrpSpPr>
            <p:cNvPr id="186" name="Group 682"/>
            <p:cNvGrpSpPr>
              <a:grpSpLocks/>
            </p:cNvGrpSpPr>
            <p:nvPr/>
          </p:nvGrpSpPr>
          <p:grpSpPr bwMode="auto">
            <a:xfrm>
              <a:off x="2735" y="658"/>
              <a:ext cx="239" cy="600"/>
              <a:chOff x="2735" y="658"/>
              <a:chExt cx="239" cy="600"/>
            </a:xfrm>
          </p:grpSpPr>
          <p:sp>
            <p:nvSpPr>
              <p:cNvPr id="199"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87" name="Group 684"/>
            <p:cNvGrpSpPr>
              <a:grpSpLocks/>
            </p:cNvGrpSpPr>
            <p:nvPr/>
          </p:nvGrpSpPr>
          <p:grpSpPr bwMode="auto">
            <a:xfrm>
              <a:off x="2735" y="658"/>
              <a:ext cx="239" cy="600"/>
              <a:chOff x="2735" y="658"/>
              <a:chExt cx="239" cy="600"/>
            </a:xfrm>
          </p:grpSpPr>
          <p:sp>
            <p:nvSpPr>
              <p:cNvPr id="198"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88" name="Group 686"/>
            <p:cNvGrpSpPr>
              <a:grpSpLocks/>
            </p:cNvGrpSpPr>
            <p:nvPr/>
          </p:nvGrpSpPr>
          <p:grpSpPr bwMode="auto">
            <a:xfrm>
              <a:off x="2856" y="658"/>
              <a:ext cx="2" cy="604"/>
              <a:chOff x="2856" y="658"/>
              <a:chExt cx="2" cy="604"/>
            </a:xfrm>
          </p:grpSpPr>
          <p:sp>
            <p:nvSpPr>
              <p:cNvPr id="197"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89" name="Group 688"/>
            <p:cNvGrpSpPr>
              <a:grpSpLocks/>
            </p:cNvGrpSpPr>
            <p:nvPr/>
          </p:nvGrpSpPr>
          <p:grpSpPr bwMode="auto">
            <a:xfrm>
              <a:off x="2737" y="1145"/>
              <a:ext cx="230" cy="2"/>
              <a:chOff x="2737" y="1145"/>
              <a:chExt cx="230" cy="2"/>
            </a:xfrm>
          </p:grpSpPr>
          <p:sp>
            <p:nvSpPr>
              <p:cNvPr id="196"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90" name="Group 690"/>
            <p:cNvGrpSpPr>
              <a:grpSpLocks/>
            </p:cNvGrpSpPr>
            <p:nvPr/>
          </p:nvGrpSpPr>
          <p:grpSpPr bwMode="auto">
            <a:xfrm>
              <a:off x="2737" y="1024"/>
              <a:ext cx="230" cy="2"/>
              <a:chOff x="2737" y="1024"/>
              <a:chExt cx="230" cy="2"/>
            </a:xfrm>
          </p:grpSpPr>
          <p:sp>
            <p:nvSpPr>
              <p:cNvPr id="195"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91" name="Group 692"/>
            <p:cNvGrpSpPr>
              <a:grpSpLocks/>
            </p:cNvGrpSpPr>
            <p:nvPr/>
          </p:nvGrpSpPr>
          <p:grpSpPr bwMode="auto">
            <a:xfrm>
              <a:off x="2737" y="902"/>
              <a:ext cx="230" cy="2"/>
              <a:chOff x="2737" y="902"/>
              <a:chExt cx="230" cy="2"/>
            </a:xfrm>
          </p:grpSpPr>
          <p:sp>
            <p:nvSpPr>
              <p:cNvPr id="194"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92" name="Group 694"/>
            <p:cNvGrpSpPr>
              <a:grpSpLocks/>
            </p:cNvGrpSpPr>
            <p:nvPr/>
          </p:nvGrpSpPr>
          <p:grpSpPr bwMode="auto">
            <a:xfrm>
              <a:off x="2737" y="781"/>
              <a:ext cx="230" cy="2"/>
              <a:chOff x="2737" y="781"/>
              <a:chExt cx="230" cy="2"/>
            </a:xfrm>
          </p:grpSpPr>
          <p:sp>
            <p:nvSpPr>
              <p:cNvPr id="193"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200" name="Group 681"/>
          <p:cNvGrpSpPr>
            <a:grpSpLocks/>
          </p:cNvGrpSpPr>
          <p:nvPr/>
        </p:nvGrpSpPr>
        <p:grpSpPr bwMode="auto">
          <a:xfrm>
            <a:off x="4818616" y="2286652"/>
            <a:ext cx="435446" cy="1000705"/>
            <a:chOff x="2723" y="646"/>
            <a:chExt cx="261" cy="623"/>
          </a:xfrm>
        </p:grpSpPr>
        <p:grpSp>
          <p:nvGrpSpPr>
            <p:cNvPr id="201" name="Group 682"/>
            <p:cNvGrpSpPr>
              <a:grpSpLocks/>
            </p:cNvGrpSpPr>
            <p:nvPr/>
          </p:nvGrpSpPr>
          <p:grpSpPr bwMode="auto">
            <a:xfrm>
              <a:off x="2735" y="658"/>
              <a:ext cx="239" cy="600"/>
              <a:chOff x="2735" y="658"/>
              <a:chExt cx="239" cy="600"/>
            </a:xfrm>
          </p:grpSpPr>
          <p:sp>
            <p:nvSpPr>
              <p:cNvPr id="214"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202" name="Group 684"/>
            <p:cNvGrpSpPr>
              <a:grpSpLocks/>
            </p:cNvGrpSpPr>
            <p:nvPr/>
          </p:nvGrpSpPr>
          <p:grpSpPr bwMode="auto">
            <a:xfrm>
              <a:off x="2735" y="658"/>
              <a:ext cx="239" cy="600"/>
              <a:chOff x="2735" y="658"/>
              <a:chExt cx="239" cy="600"/>
            </a:xfrm>
          </p:grpSpPr>
          <p:sp>
            <p:nvSpPr>
              <p:cNvPr id="213"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03" name="Group 686"/>
            <p:cNvGrpSpPr>
              <a:grpSpLocks/>
            </p:cNvGrpSpPr>
            <p:nvPr/>
          </p:nvGrpSpPr>
          <p:grpSpPr bwMode="auto">
            <a:xfrm>
              <a:off x="2856" y="658"/>
              <a:ext cx="2" cy="604"/>
              <a:chOff x="2856" y="658"/>
              <a:chExt cx="2" cy="604"/>
            </a:xfrm>
          </p:grpSpPr>
          <p:sp>
            <p:nvSpPr>
              <p:cNvPr id="212"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04" name="Group 688"/>
            <p:cNvGrpSpPr>
              <a:grpSpLocks/>
            </p:cNvGrpSpPr>
            <p:nvPr/>
          </p:nvGrpSpPr>
          <p:grpSpPr bwMode="auto">
            <a:xfrm>
              <a:off x="2737" y="1145"/>
              <a:ext cx="230" cy="2"/>
              <a:chOff x="2737" y="1145"/>
              <a:chExt cx="230" cy="2"/>
            </a:xfrm>
          </p:grpSpPr>
          <p:sp>
            <p:nvSpPr>
              <p:cNvPr id="211"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05" name="Group 690"/>
            <p:cNvGrpSpPr>
              <a:grpSpLocks/>
            </p:cNvGrpSpPr>
            <p:nvPr/>
          </p:nvGrpSpPr>
          <p:grpSpPr bwMode="auto">
            <a:xfrm>
              <a:off x="2737" y="1024"/>
              <a:ext cx="230" cy="2"/>
              <a:chOff x="2737" y="1024"/>
              <a:chExt cx="230" cy="2"/>
            </a:xfrm>
          </p:grpSpPr>
          <p:sp>
            <p:nvSpPr>
              <p:cNvPr id="210"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06" name="Group 692"/>
            <p:cNvGrpSpPr>
              <a:grpSpLocks/>
            </p:cNvGrpSpPr>
            <p:nvPr/>
          </p:nvGrpSpPr>
          <p:grpSpPr bwMode="auto">
            <a:xfrm>
              <a:off x="2737" y="902"/>
              <a:ext cx="230" cy="2"/>
              <a:chOff x="2737" y="902"/>
              <a:chExt cx="230" cy="2"/>
            </a:xfrm>
          </p:grpSpPr>
          <p:sp>
            <p:nvSpPr>
              <p:cNvPr id="209"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07" name="Group 694"/>
            <p:cNvGrpSpPr>
              <a:grpSpLocks/>
            </p:cNvGrpSpPr>
            <p:nvPr/>
          </p:nvGrpSpPr>
          <p:grpSpPr bwMode="auto">
            <a:xfrm>
              <a:off x="2737" y="781"/>
              <a:ext cx="230" cy="2"/>
              <a:chOff x="2737" y="781"/>
              <a:chExt cx="230" cy="2"/>
            </a:xfrm>
          </p:grpSpPr>
          <p:sp>
            <p:nvSpPr>
              <p:cNvPr id="208"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sp>
        <p:nvSpPr>
          <p:cNvPr id="215" name="Freeform 683"/>
          <p:cNvSpPr>
            <a:spLocks/>
          </p:cNvSpPr>
          <p:nvPr/>
        </p:nvSpPr>
        <p:spPr bwMode="auto">
          <a:xfrm>
            <a:off x="5405129" y="2319889"/>
            <a:ext cx="181536" cy="183335"/>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
        <p:nvSpPr>
          <p:cNvPr id="216" name="Freeform 683"/>
          <p:cNvSpPr>
            <a:spLocks/>
          </p:cNvSpPr>
          <p:nvPr/>
        </p:nvSpPr>
        <p:spPr bwMode="auto">
          <a:xfrm>
            <a:off x="5405129" y="2562516"/>
            <a:ext cx="181536" cy="183335"/>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
        <p:nvSpPr>
          <p:cNvPr id="217" name="Freeform 683"/>
          <p:cNvSpPr>
            <a:spLocks/>
          </p:cNvSpPr>
          <p:nvPr/>
        </p:nvSpPr>
        <p:spPr bwMode="auto">
          <a:xfrm>
            <a:off x="5663647" y="2315084"/>
            <a:ext cx="181536" cy="183335"/>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
        <p:nvSpPr>
          <p:cNvPr id="218" name="Freeform 683"/>
          <p:cNvSpPr>
            <a:spLocks/>
          </p:cNvSpPr>
          <p:nvPr/>
        </p:nvSpPr>
        <p:spPr bwMode="auto">
          <a:xfrm>
            <a:off x="5663647" y="2562516"/>
            <a:ext cx="181536" cy="183335"/>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pic>
        <p:nvPicPr>
          <p:cNvPr id="219" name="Picture 218"/>
          <p:cNvPicPr>
            <a:picLocks noChangeAspect="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2716" y="11739"/>
            <a:ext cx="1957578" cy="6858000"/>
          </a:xfrm>
          <a:prstGeom prst="rect">
            <a:avLst/>
          </a:prstGeom>
        </p:spPr>
      </p:pic>
      <p:sp>
        <p:nvSpPr>
          <p:cNvPr id="221" name="TextBox 220"/>
          <p:cNvSpPr txBox="1"/>
          <p:nvPr/>
        </p:nvSpPr>
        <p:spPr>
          <a:xfrm>
            <a:off x="10324405" y="4957517"/>
            <a:ext cx="1563514" cy="523220"/>
          </a:xfrm>
          <a:prstGeom prst="rect">
            <a:avLst/>
          </a:prstGeom>
          <a:noFill/>
        </p:spPr>
        <p:txBody>
          <a:bodyPr wrap="square" rtlCol="1">
            <a:spAutoFit/>
          </a:bodyPr>
          <a:lstStyle/>
          <a:p>
            <a:pPr algn="just"/>
            <a:r>
              <a:rPr lang="fa-IR" sz="2800" dirty="0" smtClean="0">
                <a:cs typeface="B Koodak" panose="00000700000000000000" pitchFamily="2" charset="-78"/>
              </a:rPr>
              <a:t>به حروف :</a:t>
            </a:r>
            <a:endParaRPr lang="fa-IR" sz="2400" dirty="0">
              <a:cs typeface="B Koodak" panose="00000700000000000000" pitchFamily="2" charset="-78"/>
            </a:endParaRPr>
          </a:p>
        </p:txBody>
      </p:sp>
      <p:sp>
        <p:nvSpPr>
          <p:cNvPr id="222" name="TextBox 221"/>
          <p:cNvSpPr txBox="1"/>
          <p:nvPr/>
        </p:nvSpPr>
        <p:spPr>
          <a:xfrm>
            <a:off x="10324405" y="5657972"/>
            <a:ext cx="1563514" cy="523220"/>
          </a:xfrm>
          <a:prstGeom prst="rect">
            <a:avLst/>
          </a:prstGeom>
          <a:noFill/>
        </p:spPr>
        <p:txBody>
          <a:bodyPr wrap="square" rtlCol="1">
            <a:spAutoFit/>
          </a:bodyPr>
          <a:lstStyle/>
          <a:p>
            <a:pPr algn="just"/>
            <a:r>
              <a:rPr lang="fa-IR" sz="2800" dirty="0" smtClean="0">
                <a:cs typeface="B Koodak" panose="00000700000000000000" pitchFamily="2" charset="-78"/>
              </a:rPr>
              <a:t>به رقم :</a:t>
            </a:r>
            <a:endParaRPr lang="fa-IR" sz="2400" dirty="0">
              <a:cs typeface="B Koodak" panose="00000700000000000000" pitchFamily="2" charset="-78"/>
            </a:endParaRPr>
          </a:p>
        </p:txBody>
      </p:sp>
      <p:sp>
        <p:nvSpPr>
          <p:cNvPr id="223" name="TextBox 222"/>
          <p:cNvSpPr txBox="1"/>
          <p:nvPr/>
        </p:nvSpPr>
        <p:spPr>
          <a:xfrm>
            <a:off x="5971818" y="4986602"/>
            <a:ext cx="4535793" cy="461665"/>
          </a:xfrm>
          <a:prstGeom prst="rect">
            <a:avLst/>
          </a:prstGeom>
          <a:noFill/>
        </p:spPr>
        <p:txBody>
          <a:bodyPr wrap="square" rtlCol="1">
            <a:spAutoFit/>
          </a:bodyPr>
          <a:lstStyle/>
          <a:p>
            <a:pPr algn="just"/>
            <a:r>
              <a:rPr lang="fa-IR" sz="2400" dirty="0" smtClean="0">
                <a:solidFill>
                  <a:srgbClr val="FF0000"/>
                </a:solidFill>
                <a:cs typeface="B Koodak" panose="00000700000000000000" pitchFamily="2" charset="-78"/>
              </a:rPr>
              <a:t>سه</a:t>
            </a:r>
            <a:r>
              <a:rPr lang="fa-IR" sz="2400" dirty="0" smtClean="0">
                <a:solidFill>
                  <a:srgbClr val="0070C0"/>
                </a:solidFill>
                <a:cs typeface="B Koodak" panose="00000700000000000000" pitchFamily="2" charset="-78"/>
              </a:rPr>
              <a:t> عدد صحیح و </a:t>
            </a:r>
            <a:r>
              <a:rPr lang="fa-IR" sz="2400" dirty="0" smtClean="0">
                <a:solidFill>
                  <a:srgbClr val="FF0000"/>
                </a:solidFill>
                <a:cs typeface="B Koodak" panose="00000700000000000000" pitchFamily="2" charset="-78"/>
              </a:rPr>
              <a:t>بیست و چهار </a:t>
            </a:r>
            <a:r>
              <a:rPr lang="fa-IR" sz="2400" dirty="0" smtClean="0">
                <a:solidFill>
                  <a:srgbClr val="0070C0"/>
                </a:solidFill>
                <a:cs typeface="B Koodak" panose="00000700000000000000" pitchFamily="2" charset="-78"/>
              </a:rPr>
              <a:t>صدم</a:t>
            </a:r>
            <a:endParaRPr lang="fa-IR" sz="2000" dirty="0">
              <a:solidFill>
                <a:srgbClr val="0070C0"/>
              </a:solidFill>
              <a:cs typeface="B Koodak" panose="00000700000000000000" pitchFamily="2" charset="-78"/>
            </a:endParaRPr>
          </a:p>
        </p:txBody>
      </p:sp>
      <p:sp>
        <p:nvSpPr>
          <p:cNvPr id="224" name="TextBox 223"/>
          <p:cNvSpPr txBox="1"/>
          <p:nvPr/>
        </p:nvSpPr>
        <p:spPr>
          <a:xfrm>
            <a:off x="9642876" y="5692530"/>
            <a:ext cx="1193710" cy="523220"/>
          </a:xfrm>
          <a:prstGeom prst="rect">
            <a:avLst/>
          </a:prstGeom>
          <a:noFill/>
        </p:spPr>
        <p:txBody>
          <a:bodyPr wrap="square" rtlCol="1">
            <a:spAutoFit/>
          </a:bodyPr>
          <a:lstStyle/>
          <a:p>
            <a:pPr algn="just"/>
            <a:r>
              <a:rPr lang="fa-IR" sz="2800" dirty="0" smtClean="0">
                <a:cs typeface="B Koodak" panose="00000700000000000000" pitchFamily="2" charset="-78"/>
              </a:rPr>
              <a:t>3/24</a:t>
            </a:r>
            <a:endParaRPr lang="fa-IR" sz="2400" dirty="0">
              <a:cs typeface="B Koodak" panose="00000700000000000000" pitchFamily="2" charset="-78"/>
            </a:endParaRPr>
          </a:p>
        </p:txBody>
      </p:sp>
      <p:sp>
        <p:nvSpPr>
          <p:cNvPr id="225" name="TextBox 224"/>
          <p:cNvSpPr txBox="1"/>
          <p:nvPr/>
        </p:nvSpPr>
        <p:spPr>
          <a:xfrm>
            <a:off x="6302903" y="4986602"/>
            <a:ext cx="405296" cy="461665"/>
          </a:xfrm>
          <a:prstGeom prst="rect">
            <a:avLst/>
          </a:prstGeom>
          <a:noFill/>
        </p:spPr>
        <p:txBody>
          <a:bodyPr wrap="square" rtlCol="1">
            <a:spAutoFit/>
          </a:bodyPr>
          <a:lstStyle/>
          <a:p>
            <a:pPr algn="just"/>
            <a:r>
              <a:rPr lang="fa-IR" sz="2400" dirty="0" smtClean="0">
                <a:solidFill>
                  <a:srgbClr val="FF0000"/>
                </a:solidFill>
                <a:cs typeface="B Koodak" panose="00000700000000000000" pitchFamily="2" charset="-78"/>
              </a:rPr>
              <a:t>یا</a:t>
            </a:r>
            <a:endParaRPr lang="fa-IR" sz="2000" dirty="0">
              <a:solidFill>
                <a:srgbClr val="0070C0"/>
              </a:solidFill>
              <a:cs typeface="B Koodak" panose="00000700000000000000" pitchFamily="2" charset="-78"/>
            </a:endParaRPr>
          </a:p>
        </p:txBody>
      </p:sp>
      <p:sp>
        <p:nvSpPr>
          <p:cNvPr id="226" name="TextBox 225"/>
          <p:cNvSpPr txBox="1"/>
          <p:nvPr/>
        </p:nvSpPr>
        <p:spPr>
          <a:xfrm>
            <a:off x="3616953" y="4986602"/>
            <a:ext cx="2808592" cy="461665"/>
          </a:xfrm>
          <a:prstGeom prst="rect">
            <a:avLst/>
          </a:prstGeom>
          <a:noFill/>
        </p:spPr>
        <p:txBody>
          <a:bodyPr wrap="square" rtlCol="1">
            <a:spAutoFit/>
          </a:bodyPr>
          <a:lstStyle/>
          <a:p>
            <a:pPr algn="just"/>
            <a:r>
              <a:rPr lang="fa-IR" sz="2400" dirty="0" smtClean="0">
                <a:solidFill>
                  <a:srgbClr val="FF0000"/>
                </a:solidFill>
                <a:cs typeface="B Koodak" panose="00000700000000000000" pitchFamily="2" charset="-78"/>
              </a:rPr>
              <a:t>سه</a:t>
            </a:r>
            <a:r>
              <a:rPr lang="fa-IR" sz="2400" dirty="0" smtClean="0">
                <a:solidFill>
                  <a:srgbClr val="0070C0"/>
                </a:solidFill>
                <a:cs typeface="B Koodak" panose="00000700000000000000" pitchFamily="2" charset="-78"/>
              </a:rPr>
              <a:t> و </a:t>
            </a:r>
            <a:r>
              <a:rPr lang="fa-IR" sz="2400" dirty="0" smtClean="0">
                <a:solidFill>
                  <a:srgbClr val="FF0000"/>
                </a:solidFill>
                <a:cs typeface="B Koodak" panose="00000700000000000000" pitchFamily="2" charset="-78"/>
              </a:rPr>
              <a:t>بیست و چهار </a:t>
            </a:r>
            <a:r>
              <a:rPr lang="fa-IR" sz="2400" dirty="0" smtClean="0">
                <a:solidFill>
                  <a:srgbClr val="0070C0"/>
                </a:solidFill>
                <a:cs typeface="B Koodak" panose="00000700000000000000" pitchFamily="2" charset="-78"/>
              </a:rPr>
              <a:t>صدم</a:t>
            </a:r>
            <a:endParaRPr lang="fa-IR" sz="2000" dirty="0">
              <a:solidFill>
                <a:srgbClr val="0070C0"/>
              </a:solidFill>
              <a:cs typeface="B Koodak" panose="00000700000000000000" pitchFamily="2" charset="-78"/>
            </a:endParaRPr>
          </a:p>
        </p:txBody>
      </p:sp>
      <p:grpSp>
        <p:nvGrpSpPr>
          <p:cNvPr id="21" name="Group 132"/>
          <p:cNvGrpSpPr>
            <a:grpSpLocks/>
          </p:cNvGrpSpPr>
          <p:nvPr/>
        </p:nvGrpSpPr>
        <p:grpSpPr bwMode="auto">
          <a:xfrm>
            <a:off x="1888594" y="3706350"/>
            <a:ext cx="2004785" cy="2001411"/>
            <a:chOff x="6690" y="640"/>
            <a:chExt cx="1485" cy="1482"/>
          </a:xfrm>
          <a:effectLst>
            <a:outerShdw blurRad="63500" sx="102000" sy="102000" algn="ctr" rotWithShape="0">
              <a:prstClr val="black">
                <a:alpha val="40000"/>
              </a:prstClr>
            </a:outerShdw>
          </a:effectLst>
        </p:grpSpPr>
        <p:grpSp>
          <p:nvGrpSpPr>
            <p:cNvPr id="22" name="Group 133"/>
            <p:cNvGrpSpPr>
              <a:grpSpLocks/>
            </p:cNvGrpSpPr>
            <p:nvPr/>
          </p:nvGrpSpPr>
          <p:grpSpPr bwMode="auto">
            <a:xfrm>
              <a:off x="6700" y="650"/>
              <a:ext cx="1460" cy="1462"/>
              <a:chOff x="6700" y="650"/>
              <a:chExt cx="1460" cy="1462"/>
            </a:xfrm>
          </p:grpSpPr>
          <p:sp>
            <p:nvSpPr>
              <p:cNvPr id="61" name="Freeform 134"/>
              <p:cNvSpPr>
                <a:spLocks/>
              </p:cNvSpPr>
              <p:nvPr/>
            </p:nvSpPr>
            <p:spPr bwMode="auto">
              <a:xfrm>
                <a:off x="6700" y="650"/>
                <a:ext cx="1460" cy="1462"/>
              </a:xfrm>
              <a:custGeom>
                <a:avLst/>
                <a:gdLst>
                  <a:gd name="T0" fmla="+- 0 6700 6700"/>
                  <a:gd name="T1" fmla="*/ T0 w 1460"/>
                  <a:gd name="T2" fmla="+- 0 650 650"/>
                  <a:gd name="T3" fmla="*/ 650 h 1462"/>
                  <a:gd name="T4" fmla="+- 0 8160 6700"/>
                  <a:gd name="T5" fmla="*/ T4 w 1460"/>
                  <a:gd name="T6" fmla="+- 0 650 650"/>
                  <a:gd name="T7" fmla="*/ 650 h 1462"/>
                  <a:gd name="T8" fmla="+- 0 8160 6700"/>
                  <a:gd name="T9" fmla="*/ T8 w 1460"/>
                  <a:gd name="T10" fmla="+- 0 2113 650"/>
                  <a:gd name="T11" fmla="*/ 2113 h 1462"/>
                  <a:gd name="T12" fmla="+- 0 6700 6700"/>
                  <a:gd name="T13" fmla="*/ T12 w 1460"/>
                  <a:gd name="T14" fmla="+- 0 2113 650"/>
                  <a:gd name="T15" fmla="*/ 2113 h 1462"/>
                  <a:gd name="T16" fmla="+- 0 6700 6700"/>
                  <a:gd name="T17" fmla="*/ T16 w 1460"/>
                  <a:gd name="T18" fmla="+- 0 650 650"/>
                  <a:gd name="T19" fmla="*/ 650 h 1462"/>
                </a:gdLst>
                <a:ahLst/>
                <a:cxnLst>
                  <a:cxn ang="0">
                    <a:pos x="T1" y="T3"/>
                  </a:cxn>
                  <a:cxn ang="0">
                    <a:pos x="T5" y="T7"/>
                  </a:cxn>
                  <a:cxn ang="0">
                    <a:pos x="T9" y="T11"/>
                  </a:cxn>
                  <a:cxn ang="0">
                    <a:pos x="T13" y="T15"/>
                  </a:cxn>
                  <a:cxn ang="0">
                    <a:pos x="T17" y="T19"/>
                  </a:cxn>
                </a:cxnLst>
                <a:rect l="0" t="0" r="r" b="b"/>
                <a:pathLst>
                  <a:path w="1460" h="1462">
                    <a:moveTo>
                      <a:pt x="0" y="0"/>
                    </a:moveTo>
                    <a:lnTo>
                      <a:pt x="1460" y="0"/>
                    </a:lnTo>
                    <a:lnTo>
                      <a:pt x="1460" y="1463"/>
                    </a:lnTo>
                    <a:lnTo>
                      <a:pt x="0" y="1463"/>
                    </a:lnTo>
                    <a:lnTo>
                      <a:pt x="0" y="0"/>
                    </a:lnTo>
                    <a:close/>
                  </a:path>
                </a:pathLst>
              </a:custGeom>
              <a:solidFill>
                <a:srgbClr val="0070C0"/>
              </a:solidFill>
              <a:ln w="19050">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23" name="Group 135"/>
            <p:cNvGrpSpPr>
              <a:grpSpLocks/>
            </p:cNvGrpSpPr>
            <p:nvPr/>
          </p:nvGrpSpPr>
          <p:grpSpPr bwMode="auto">
            <a:xfrm>
              <a:off x="6698" y="648"/>
              <a:ext cx="1465" cy="1465"/>
              <a:chOff x="6698" y="648"/>
              <a:chExt cx="1465" cy="1465"/>
            </a:xfrm>
          </p:grpSpPr>
          <p:sp>
            <p:nvSpPr>
              <p:cNvPr id="60" name="Freeform 136"/>
              <p:cNvSpPr>
                <a:spLocks/>
              </p:cNvSpPr>
              <p:nvPr/>
            </p:nvSpPr>
            <p:spPr bwMode="auto">
              <a:xfrm>
                <a:off x="6698" y="648"/>
                <a:ext cx="1465" cy="1465"/>
              </a:xfrm>
              <a:custGeom>
                <a:avLst/>
                <a:gdLst>
                  <a:gd name="T0" fmla="+- 0 6698 6698"/>
                  <a:gd name="T1" fmla="*/ T0 w 1465"/>
                  <a:gd name="T2" fmla="+- 0 648 648"/>
                  <a:gd name="T3" fmla="*/ 648 h 1465"/>
                  <a:gd name="T4" fmla="+- 0 8163 6698"/>
                  <a:gd name="T5" fmla="*/ T4 w 1465"/>
                  <a:gd name="T6" fmla="+- 0 648 648"/>
                  <a:gd name="T7" fmla="*/ 648 h 1465"/>
                  <a:gd name="T8" fmla="+- 0 8163 6698"/>
                  <a:gd name="T9" fmla="*/ T8 w 1465"/>
                  <a:gd name="T10" fmla="+- 0 2113 648"/>
                  <a:gd name="T11" fmla="*/ 2113 h 1465"/>
                  <a:gd name="T12" fmla="+- 0 6698 6698"/>
                  <a:gd name="T13" fmla="*/ T12 w 1465"/>
                  <a:gd name="T14" fmla="+- 0 2113 648"/>
                  <a:gd name="T15" fmla="*/ 2113 h 1465"/>
                  <a:gd name="T16" fmla="+- 0 6698 6698"/>
                  <a:gd name="T17" fmla="*/ T16 w 1465"/>
                  <a:gd name="T18" fmla="+- 0 648 648"/>
                  <a:gd name="T19" fmla="*/ 648 h 1465"/>
                </a:gdLst>
                <a:ahLst/>
                <a:cxnLst>
                  <a:cxn ang="0">
                    <a:pos x="T1" y="T3"/>
                  </a:cxn>
                  <a:cxn ang="0">
                    <a:pos x="T5" y="T7"/>
                  </a:cxn>
                  <a:cxn ang="0">
                    <a:pos x="T9" y="T11"/>
                  </a:cxn>
                  <a:cxn ang="0">
                    <a:pos x="T13" y="T15"/>
                  </a:cxn>
                  <a:cxn ang="0">
                    <a:pos x="T17" y="T19"/>
                  </a:cxn>
                </a:cxnLst>
                <a:rect l="0" t="0" r="r" b="b"/>
                <a:pathLst>
                  <a:path w="1465" h="1465">
                    <a:moveTo>
                      <a:pt x="0" y="0"/>
                    </a:moveTo>
                    <a:lnTo>
                      <a:pt x="1465" y="0"/>
                    </a:lnTo>
                    <a:lnTo>
                      <a:pt x="1465" y="1465"/>
                    </a:lnTo>
                    <a:lnTo>
                      <a:pt x="0" y="1465"/>
                    </a:lnTo>
                    <a:lnTo>
                      <a:pt x="0"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4" name="Group 137"/>
            <p:cNvGrpSpPr>
              <a:grpSpLocks/>
            </p:cNvGrpSpPr>
            <p:nvPr/>
          </p:nvGrpSpPr>
          <p:grpSpPr bwMode="auto">
            <a:xfrm>
              <a:off x="6844" y="648"/>
              <a:ext cx="2" cy="1465"/>
              <a:chOff x="6844" y="648"/>
              <a:chExt cx="2" cy="1465"/>
            </a:xfrm>
          </p:grpSpPr>
          <p:sp>
            <p:nvSpPr>
              <p:cNvPr id="59" name="Freeform 138"/>
              <p:cNvSpPr>
                <a:spLocks/>
              </p:cNvSpPr>
              <p:nvPr/>
            </p:nvSpPr>
            <p:spPr bwMode="auto">
              <a:xfrm>
                <a:off x="684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5" name="Group 139"/>
            <p:cNvGrpSpPr>
              <a:grpSpLocks/>
            </p:cNvGrpSpPr>
            <p:nvPr/>
          </p:nvGrpSpPr>
          <p:grpSpPr bwMode="auto">
            <a:xfrm>
              <a:off x="6991" y="648"/>
              <a:ext cx="2" cy="1465"/>
              <a:chOff x="6991" y="648"/>
              <a:chExt cx="2" cy="1465"/>
            </a:xfrm>
          </p:grpSpPr>
          <p:sp>
            <p:nvSpPr>
              <p:cNvPr id="58" name="Freeform 140"/>
              <p:cNvSpPr>
                <a:spLocks/>
              </p:cNvSpPr>
              <p:nvPr/>
            </p:nvSpPr>
            <p:spPr bwMode="auto">
              <a:xfrm>
                <a:off x="6991"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6" name="Group 141"/>
            <p:cNvGrpSpPr>
              <a:grpSpLocks/>
            </p:cNvGrpSpPr>
            <p:nvPr/>
          </p:nvGrpSpPr>
          <p:grpSpPr bwMode="auto">
            <a:xfrm>
              <a:off x="7138" y="648"/>
              <a:ext cx="2" cy="1465"/>
              <a:chOff x="7138" y="648"/>
              <a:chExt cx="2" cy="1465"/>
            </a:xfrm>
          </p:grpSpPr>
          <p:sp>
            <p:nvSpPr>
              <p:cNvPr id="57" name="Freeform 142"/>
              <p:cNvSpPr>
                <a:spLocks/>
              </p:cNvSpPr>
              <p:nvPr/>
            </p:nvSpPr>
            <p:spPr bwMode="auto">
              <a:xfrm>
                <a:off x="7138"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7" name="Group 143"/>
            <p:cNvGrpSpPr>
              <a:grpSpLocks/>
            </p:cNvGrpSpPr>
            <p:nvPr/>
          </p:nvGrpSpPr>
          <p:grpSpPr bwMode="auto">
            <a:xfrm>
              <a:off x="7284" y="648"/>
              <a:ext cx="2" cy="1465"/>
              <a:chOff x="7284" y="648"/>
              <a:chExt cx="2" cy="1465"/>
            </a:xfrm>
          </p:grpSpPr>
          <p:sp>
            <p:nvSpPr>
              <p:cNvPr id="56" name="Freeform 144"/>
              <p:cNvSpPr>
                <a:spLocks/>
              </p:cNvSpPr>
              <p:nvPr/>
            </p:nvSpPr>
            <p:spPr bwMode="auto">
              <a:xfrm>
                <a:off x="728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8" name="Group 145"/>
            <p:cNvGrpSpPr>
              <a:grpSpLocks/>
            </p:cNvGrpSpPr>
            <p:nvPr/>
          </p:nvGrpSpPr>
          <p:grpSpPr bwMode="auto">
            <a:xfrm>
              <a:off x="7431" y="648"/>
              <a:ext cx="2" cy="1465"/>
              <a:chOff x="7431" y="648"/>
              <a:chExt cx="2" cy="1465"/>
            </a:xfrm>
          </p:grpSpPr>
          <p:sp>
            <p:nvSpPr>
              <p:cNvPr id="55" name="Freeform 146"/>
              <p:cNvSpPr>
                <a:spLocks/>
              </p:cNvSpPr>
              <p:nvPr/>
            </p:nvSpPr>
            <p:spPr bwMode="auto">
              <a:xfrm>
                <a:off x="7431"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9" name="Group 147"/>
            <p:cNvGrpSpPr>
              <a:grpSpLocks/>
            </p:cNvGrpSpPr>
            <p:nvPr/>
          </p:nvGrpSpPr>
          <p:grpSpPr bwMode="auto">
            <a:xfrm>
              <a:off x="7577" y="648"/>
              <a:ext cx="2" cy="1465"/>
              <a:chOff x="7577" y="648"/>
              <a:chExt cx="2" cy="1465"/>
            </a:xfrm>
          </p:grpSpPr>
          <p:sp>
            <p:nvSpPr>
              <p:cNvPr id="54" name="Freeform 148"/>
              <p:cNvSpPr>
                <a:spLocks/>
              </p:cNvSpPr>
              <p:nvPr/>
            </p:nvSpPr>
            <p:spPr bwMode="auto">
              <a:xfrm>
                <a:off x="7577"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0" name="Group 149"/>
            <p:cNvGrpSpPr>
              <a:grpSpLocks/>
            </p:cNvGrpSpPr>
            <p:nvPr/>
          </p:nvGrpSpPr>
          <p:grpSpPr bwMode="auto">
            <a:xfrm>
              <a:off x="7724" y="648"/>
              <a:ext cx="2" cy="1465"/>
              <a:chOff x="7724" y="648"/>
              <a:chExt cx="2" cy="1465"/>
            </a:xfrm>
          </p:grpSpPr>
          <p:sp>
            <p:nvSpPr>
              <p:cNvPr id="53" name="Freeform 150"/>
              <p:cNvSpPr>
                <a:spLocks/>
              </p:cNvSpPr>
              <p:nvPr/>
            </p:nvSpPr>
            <p:spPr bwMode="auto">
              <a:xfrm>
                <a:off x="772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1" name="Group 151"/>
            <p:cNvGrpSpPr>
              <a:grpSpLocks/>
            </p:cNvGrpSpPr>
            <p:nvPr/>
          </p:nvGrpSpPr>
          <p:grpSpPr bwMode="auto">
            <a:xfrm>
              <a:off x="7870" y="648"/>
              <a:ext cx="2" cy="1465"/>
              <a:chOff x="7870" y="648"/>
              <a:chExt cx="2" cy="1465"/>
            </a:xfrm>
          </p:grpSpPr>
          <p:sp>
            <p:nvSpPr>
              <p:cNvPr id="52" name="Freeform 152"/>
              <p:cNvSpPr>
                <a:spLocks/>
              </p:cNvSpPr>
              <p:nvPr/>
            </p:nvSpPr>
            <p:spPr bwMode="auto">
              <a:xfrm>
                <a:off x="7870"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2" name="Group 153"/>
            <p:cNvGrpSpPr>
              <a:grpSpLocks/>
            </p:cNvGrpSpPr>
            <p:nvPr/>
          </p:nvGrpSpPr>
          <p:grpSpPr bwMode="auto">
            <a:xfrm>
              <a:off x="8017" y="648"/>
              <a:ext cx="2" cy="1465"/>
              <a:chOff x="8017" y="648"/>
              <a:chExt cx="2" cy="1465"/>
            </a:xfrm>
          </p:grpSpPr>
          <p:sp>
            <p:nvSpPr>
              <p:cNvPr id="51" name="Freeform 154"/>
              <p:cNvSpPr>
                <a:spLocks/>
              </p:cNvSpPr>
              <p:nvPr/>
            </p:nvSpPr>
            <p:spPr bwMode="auto">
              <a:xfrm>
                <a:off x="8017"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3" name="Group 155"/>
            <p:cNvGrpSpPr>
              <a:grpSpLocks/>
            </p:cNvGrpSpPr>
            <p:nvPr/>
          </p:nvGrpSpPr>
          <p:grpSpPr bwMode="auto">
            <a:xfrm>
              <a:off x="6701" y="1970"/>
              <a:ext cx="1465" cy="2"/>
              <a:chOff x="6701" y="1970"/>
              <a:chExt cx="1465" cy="2"/>
            </a:xfrm>
          </p:grpSpPr>
          <p:sp>
            <p:nvSpPr>
              <p:cNvPr id="50" name="Freeform 156"/>
              <p:cNvSpPr>
                <a:spLocks/>
              </p:cNvSpPr>
              <p:nvPr/>
            </p:nvSpPr>
            <p:spPr bwMode="auto">
              <a:xfrm>
                <a:off x="6701" y="197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4" name="Group 157"/>
            <p:cNvGrpSpPr>
              <a:grpSpLocks/>
            </p:cNvGrpSpPr>
            <p:nvPr/>
          </p:nvGrpSpPr>
          <p:grpSpPr bwMode="auto">
            <a:xfrm>
              <a:off x="6701" y="1823"/>
              <a:ext cx="1465" cy="2"/>
              <a:chOff x="6701" y="1823"/>
              <a:chExt cx="1465" cy="2"/>
            </a:xfrm>
          </p:grpSpPr>
          <p:sp>
            <p:nvSpPr>
              <p:cNvPr id="49" name="Freeform 158"/>
              <p:cNvSpPr>
                <a:spLocks/>
              </p:cNvSpPr>
              <p:nvPr/>
            </p:nvSpPr>
            <p:spPr bwMode="auto">
              <a:xfrm>
                <a:off x="6701" y="1823"/>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5" name="Group 159"/>
            <p:cNvGrpSpPr>
              <a:grpSpLocks/>
            </p:cNvGrpSpPr>
            <p:nvPr/>
          </p:nvGrpSpPr>
          <p:grpSpPr bwMode="auto">
            <a:xfrm>
              <a:off x="6701" y="1677"/>
              <a:ext cx="1465" cy="2"/>
              <a:chOff x="6701" y="1677"/>
              <a:chExt cx="1465" cy="2"/>
            </a:xfrm>
          </p:grpSpPr>
          <p:sp>
            <p:nvSpPr>
              <p:cNvPr id="48" name="Freeform 160"/>
              <p:cNvSpPr>
                <a:spLocks/>
              </p:cNvSpPr>
              <p:nvPr/>
            </p:nvSpPr>
            <p:spPr bwMode="auto">
              <a:xfrm>
                <a:off x="6701" y="167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6" name="Group 161"/>
            <p:cNvGrpSpPr>
              <a:grpSpLocks/>
            </p:cNvGrpSpPr>
            <p:nvPr/>
          </p:nvGrpSpPr>
          <p:grpSpPr bwMode="auto">
            <a:xfrm>
              <a:off x="6701" y="1530"/>
              <a:ext cx="1465" cy="2"/>
              <a:chOff x="6701" y="1530"/>
              <a:chExt cx="1465" cy="2"/>
            </a:xfrm>
          </p:grpSpPr>
          <p:sp>
            <p:nvSpPr>
              <p:cNvPr id="47" name="Freeform 162"/>
              <p:cNvSpPr>
                <a:spLocks/>
              </p:cNvSpPr>
              <p:nvPr/>
            </p:nvSpPr>
            <p:spPr bwMode="auto">
              <a:xfrm>
                <a:off x="6701" y="153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7" name="Group 163"/>
            <p:cNvGrpSpPr>
              <a:grpSpLocks/>
            </p:cNvGrpSpPr>
            <p:nvPr/>
          </p:nvGrpSpPr>
          <p:grpSpPr bwMode="auto">
            <a:xfrm>
              <a:off x="6701" y="1383"/>
              <a:ext cx="1465" cy="2"/>
              <a:chOff x="6701" y="1383"/>
              <a:chExt cx="1465" cy="2"/>
            </a:xfrm>
          </p:grpSpPr>
          <p:sp>
            <p:nvSpPr>
              <p:cNvPr id="46" name="Freeform 164"/>
              <p:cNvSpPr>
                <a:spLocks/>
              </p:cNvSpPr>
              <p:nvPr/>
            </p:nvSpPr>
            <p:spPr bwMode="auto">
              <a:xfrm>
                <a:off x="6701" y="1383"/>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8" name="Group 165"/>
            <p:cNvGrpSpPr>
              <a:grpSpLocks/>
            </p:cNvGrpSpPr>
            <p:nvPr/>
          </p:nvGrpSpPr>
          <p:grpSpPr bwMode="auto">
            <a:xfrm>
              <a:off x="6701" y="1237"/>
              <a:ext cx="1465" cy="2"/>
              <a:chOff x="6701" y="1237"/>
              <a:chExt cx="1465" cy="2"/>
            </a:xfrm>
          </p:grpSpPr>
          <p:sp>
            <p:nvSpPr>
              <p:cNvPr id="45" name="Freeform 166"/>
              <p:cNvSpPr>
                <a:spLocks/>
              </p:cNvSpPr>
              <p:nvPr/>
            </p:nvSpPr>
            <p:spPr bwMode="auto">
              <a:xfrm>
                <a:off x="6701" y="123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9" name="Group 167"/>
            <p:cNvGrpSpPr>
              <a:grpSpLocks/>
            </p:cNvGrpSpPr>
            <p:nvPr/>
          </p:nvGrpSpPr>
          <p:grpSpPr bwMode="auto">
            <a:xfrm>
              <a:off x="6701" y="1090"/>
              <a:ext cx="1465" cy="2"/>
              <a:chOff x="6701" y="1090"/>
              <a:chExt cx="1465" cy="2"/>
            </a:xfrm>
          </p:grpSpPr>
          <p:sp>
            <p:nvSpPr>
              <p:cNvPr id="44" name="Freeform 168"/>
              <p:cNvSpPr>
                <a:spLocks/>
              </p:cNvSpPr>
              <p:nvPr/>
            </p:nvSpPr>
            <p:spPr bwMode="auto">
              <a:xfrm>
                <a:off x="6701" y="109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40" name="Group 169"/>
            <p:cNvGrpSpPr>
              <a:grpSpLocks/>
            </p:cNvGrpSpPr>
            <p:nvPr/>
          </p:nvGrpSpPr>
          <p:grpSpPr bwMode="auto">
            <a:xfrm>
              <a:off x="6701" y="944"/>
              <a:ext cx="1465" cy="2"/>
              <a:chOff x="6701" y="944"/>
              <a:chExt cx="1465" cy="2"/>
            </a:xfrm>
          </p:grpSpPr>
          <p:sp>
            <p:nvSpPr>
              <p:cNvPr id="43" name="Freeform 170"/>
              <p:cNvSpPr>
                <a:spLocks/>
              </p:cNvSpPr>
              <p:nvPr/>
            </p:nvSpPr>
            <p:spPr bwMode="auto">
              <a:xfrm>
                <a:off x="6701" y="944"/>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41" name="Group 171"/>
            <p:cNvGrpSpPr>
              <a:grpSpLocks/>
            </p:cNvGrpSpPr>
            <p:nvPr/>
          </p:nvGrpSpPr>
          <p:grpSpPr bwMode="auto">
            <a:xfrm>
              <a:off x="6701" y="797"/>
              <a:ext cx="1465" cy="2"/>
              <a:chOff x="6701" y="797"/>
              <a:chExt cx="1465" cy="2"/>
            </a:xfrm>
          </p:grpSpPr>
          <p:sp>
            <p:nvSpPr>
              <p:cNvPr id="42" name="Freeform 172"/>
              <p:cNvSpPr>
                <a:spLocks/>
              </p:cNvSpPr>
              <p:nvPr/>
            </p:nvSpPr>
            <p:spPr bwMode="auto">
              <a:xfrm>
                <a:off x="6701" y="79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144" name="Group 132"/>
          <p:cNvGrpSpPr>
            <a:grpSpLocks/>
          </p:cNvGrpSpPr>
          <p:nvPr/>
        </p:nvGrpSpPr>
        <p:grpSpPr bwMode="auto">
          <a:xfrm>
            <a:off x="3980533" y="3706350"/>
            <a:ext cx="2004785" cy="2001411"/>
            <a:chOff x="6690" y="640"/>
            <a:chExt cx="1485" cy="1482"/>
          </a:xfrm>
          <a:effectLst>
            <a:outerShdw blurRad="63500" sx="102000" sy="102000" algn="ctr" rotWithShape="0">
              <a:prstClr val="black">
                <a:alpha val="40000"/>
              </a:prstClr>
            </a:outerShdw>
          </a:effectLst>
        </p:grpSpPr>
        <p:grpSp>
          <p:nvGrpSpPr>
            <p:cNvPr id="145" name="Group 133"/>
            <p:cNvGrpSpPr>
              <a:grpSpLocks/>
            </p:cNvGrpSpPr>
            <p:nvPr/>
          </p:nvGrpSpPr>
          <p:grpSpPr bwMode="auto">
            <a:xfrm>
              <a:off x="6700" y="650"/>
              <a:ext cx="1460" cy="1462"/>
              <a:chOff x="6700" y="650"/>
              <a:chExt cx="1460" cy="1462"/>
            </a:xfrm>
          </p:grpSpPr>
          <p:sp>
            <p:nvSpPr>
              <p:cNvPr id="184" name="Freeform 134"/>
              <p:cNvSpPr>
                <a:spLocks/>
              </p:cNvSpPr>
              <p:nvPr/>
            </p:nvSpPr>
            <p:spPr bwMode="auto">
              <a:xfrm>
                <a:off x="6700" y="650"/>
                <a:ext cx="1460" cy="1462"/>
              </a:xfrm>
              <a:custGeom>
                <a:avLst/>
                <a:gdLst>
                  <a:gd name="T0" fmla="+- 0 6700 6700"/>
                  <a:gd name="T1" fmla="*/ T0 w 1460"/>
                  <a:gd name="T2" fmla="+- 0 650 650"/>
                  <a:gd name="T3" fmla="*/ 650 h 1462"/>
                  <a:gd name="T4" fmla="+- 0 8160 6700"/>
                  <a:gd name="T5" fmla="*/ T4 w 1460"/>
                  <a:gd name="T6" fmla="+- 0 650 650"/>
                  <a:gd name="T7" fmla="*/ 650 h 1462"/>
                  <a:gd name="T8" fmla="+- 0 8160 6700"/>
                  <a:gd name="T9" fmla="*/ T8 w 1460"/>
                  <a:gd name="T10" fmla="+- 0 2113 650"/>
                  <a:gd name="T11" fmla="*/ 2113 h 1462"/>
                  <a:gd name="T12" fmla="+- 0 6700 6700"/>
                  <a:gd name="T13" fmla="*/ T12 w 1460"/>
                  <a:gd name="T14" fmla="+- 0 2113 650"/>
                  <a:gd name="T15" fmla="*/ 2113 h 1462"/>
                  <a:gd name="T16" fmla="+- 0 6700 6700"/>
                  <a:gd name="T17" fmla="*/ T16 w 1460"/>
                  <a:gd name="T18" fmla="+- 0 650 650"/>
                  <a:gd name="T19" fmla="*/ 650 h 1462"/>
                </a:gdLst>
                <a:ahLst/>
                <a:cxnLst>
                  <a:cxn ang="0">
                    <a:pos x="T1" y="T3"/>
                  </a:cxn>
                  <a:cxn ang="0">
                    <a:pos x="T5" y="T7"/>
                  </a:cxn>
                  <a:cxn ang="0">
                    <a:pos x="T9" y="T11"/>
                  </a:cxn>
                  <a:cxn ang="0">
                    <a:pos x="T13" y="T15"/>
                  </a:cxn>
                  <a:cxn ang="0">
                    <a:pos x="T17" y="T19"/>
                  </a:cxn>
                </a:cxnLst>
                <a:rect l="0" t="0" r="r" b="b"/>
                <a:pathLst>
                  <a:path w="1460" h="1462">
                    <a:moveTo>
                      <a:pt x="0" y="0"/>
                    </a:moveTo>
                    <a:lnTo>
                      <a:pt x="1460" y="0"/>
                    </a:lnTo>
                    <a:lnTo>
                      <a:pt x="1460" y="1463"/>
                    </a:lnTo>
                    <a:lnTo>
                      <a:pt x="0" y="1463"/>
                    </a:lnTo>
                    <a:lnTo>
                      <a:pt x="0" y="0"/>
                    </a:lnTo>
                    <a:close/>
                  </a:path>
                </a:pathLst>
              </a:custGeom>
              <a:solidFill>
                <a:srgbClr val="FF0000"/>
              </a:solidFill>
              <a:ln w="19050">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46" name="Group 135"/>
            <p:cNvGrpSpPr>
              <a:grpSpLocks/>
            </p:cNvGrpSpPr>
            <p:nvPr/>
          </p:nvGrpSpPr>
          <p:grpSpPr bwMode="auto">
            <a:xfrm>
              <a:off x="6698" y="648"/>
              <a:ext cx="1465" cy="1465"/>
              <a:chOff x="6698" y="648"/>
              <a:chExt cx="1465" cy="1465"/>
            </a:xfrm>
          </p:grpSpPr>
          <p:sp>
            <p:nvSpPr>
              <p:cNvPr id="183" name="Freeform 136"/>
              <p:cNvSpPr>
                <a:spLocks/>
              </p:cNvSpPr>
              <p:nvPr/>
            </p:nvSpPr>
            <p:spPr bwMode="auto">
              <a:xfrm>
                <a:off x="6698" y="648"/>
                <a:ext cx="1465" cy="1465"/>
              </a:xfrm>
              <a:custGeom>
                <a:avLst/>
                <a:gdLst>
                  <a:gd name="T0" fmla="+- 0 6698 6698"/>
                  <a:gd name="T1" fmla="*/ T0 w 1465"/>
                  <a:gd name="T2" fmla="+- 0 648 648"/>
                  <a:gd name="T3" fmla="*/ 648 h 1465"/>
                  <a:gd name="T4" fmla="+- 0 8163 6698"/>
                  <a:gd name="T5" fmla="*/ T4 w 1465"/>
                  <a:gd name="T6" fmla="+- 0 648 648"/>
                  <a:gd name="T7" fmla="*/ 648 h 1465"/>
                  <a:gd name="T8" fmla="+- 0 8163 6698"/>
                  <a:gd name="T9" fmla="*/ T8 w 1465"/>
                  <a:gd name="T10" fmla="+- 0 2113 648"/>
                  <a:gd name="T11" fmla="*/ 2113 h 1465"/>
                  <a:gd name="T12" fmla="+- 0 6698 6698"/>
                  <a:gd name="T13" fmla="*/ T12 w 1465"/>
                  <a:gd name="T14" fmla="+- 0 2113 648"/>
                  <a:gd name="T15" fmla="*/ 2113 h 1465"/>
                  <a:gd name="T16" fmla="+- 0 6698 6698"/>
                  <a:gd name="T17" fmla="*/ T16 w 1465"/>
                  <a:gd name="T18" fmla="+- 0 648 648"/>
                  <a:gd name="T19" fmla="*/ 648 h 1465"/>
                </a:gdLst>
                <a:ahLst/>
                <a:cxnLst>
                  <a:cxn ang="0">
                    <a:pos x="T1" y="T3"/>
                  </a:cxn>
                  <a:cxn ang="0">
                    <a:pos x="T5" y="T7"/>
                  </a:cxn>
                  <a:cxn ang="0">
                    <a:pos x="T9" y="T11"/>
                  </a:cxn>
                  <a:cxn ang="0">
                    <a:pos x="T13" y="T15"/>
                  </a:cxn>
                  <a:cxn ang="0">
                    <a:pos x="T17" y="T19"/>
                  </a:cxn>
                </a:cxnLst>
                <a:rect l="0" t="0" r="r" b="b"/>
                <a:pathLst>
                  <a:path w="1465" h="1465">
                    <a:moveTo>
                      <a:pt x="0" y="0"/>
                    </a:moveTo>
                    <a:lnTo>
                      <a:pt x="1465" y="0"/>
                    </a:lnTo>
                    <a:lnTo>
                      <a:pt x="1465" y="1465"/>
                    </a:lnTo>
                    <a:lnTo>
                      <a:pt x="0" y="1465"/>
                    </a:lnTo>
                    <a:lnTo>
                      <a:pt x="0" y="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7" name="Group 137"/>
            <p:cNvGrpSpPr>
              <a:grpSpLocks/>
            </p:cNvGrpSpPr>
            <p:nvPr/>
          </p:nvGrpSpPr>
          <p:grpSpPr bwMode="auto">
            <a:xfrm>
              <a:off x="6844" y="648"/>
              <a:ext cx="2" cy="1465"/>
              <a:chOff x="6844" y="648"/>
              <a:chExt cx="2" cy="1465"/>
            </a:xfrm>
          </p:grpSpPr>
          <p:sp>
            <p:nvSpPr>
              <p:cNvPr id="182" name="Freeform 138"/>
              <p:cNvSpPr>
                <a:spLocks/>
              </p:cNvSpPr>
              <p:nvPr/>
            </p:nvSpPr>
            <p:spPr bwMode="auto">
              <a:xfrm>
                <a:off x="684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8" name="Group 139"/>
            <p:cNvGrpSpPr>
              <a:grpSpLocks/>
            </p:cNvGrpSpPr>
            <p:nvPr/>
          </p:nvGrpSpPr>
          <p:grpSpPr bwMode="auto">
            <a:xfrm>
              <a:off x="6991" y="648"/>
              <a:ext cx="2" cy="1465"/>
              <a:chOff x="6991" y="648"/>
              <a:chExt cx="2" cy="1465"/>
            </a:xfrm>
          </p:grpSpPr>
          <p:sp>
            <p:nvSpPr>
              <p:cNvPr id="181" name="Freeform 140"/>
              <p:cNvSpPr>
                <a:spLocks/>
              </p:cNvSpPr>
              <p:nvPr/>
            </p:nvSpPr>
            <p:spPr bwMode="auto">
              <a:xfrm>
                <a:off x="6991"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9" name="Group 141"/>
            <p:cNvGrpSpPr>
              <a:grpSpLocks/>
            </p:cNvGrpSpPr>
            <p:nvPr/>
          </p:nvGrpSpPr>
          <p:grpSpPr bwMode="auto">
            <a:xfrm>
              <a:off x="7138" y="648"/>
              <a:ext cx="2" cy="1465"/>
              <a:chOff x="7138" y="648"/>
              <a:chExt cx="2" cy="1465"/>
            </a:xfrm>
          </p:grpSpPr>
          <p:sp>
            <p:nvSpPr>
              <p:cNvPr id="180" name="Freeform 142"/>
              <p:cNvSpPr>
                <a:spLocks/>
              </p:cNvSpPr>
              <p:nvPr/>
            </p:nvSpPr>
            <p:spPr bwMode="auto">
              <a:xfrm>
                <a:off x="7138"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50" name="Group 143"/>
            <p:cNvGrpSpPr>
              <a:grpSpLocks/>
            </p:cNvGrpSpPr>
            <p:nvPr/>
          </p:nvGrpSpPr>
          <p:grpSpPr bwMode="auto">
            <a:xfrm>
              <a:off x="7284" y="648"/>
              <a:ext cx="2" cy="1465"/>
              <a:chOff x="7284" y="648"/>
              <a:chExt cx="2" cy="1465"/>
            </a:xfrm>
          </p:grpSpPr>
          <p:sp>
            <p:nvSpPr>
              <p:cNvPr id="179" name="Freeform 144"/>
              <p:cNvSpPr>
                <a:spLocks/>
              </p:cNvSpPr>
              <p:nvPr/>
            </p:nvSpPr>
            <p:spPr bwMode="auto">
              <a:xfrm>
                <a:off x="728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51" name="Group 145"/>
            <p:cNvGrpSpPr>
              <a:grpSpLocks/>
            </p:cNvGrpSpPr>
            <p:nvPr/>
          </p:nvGrpSpPr>
          <p:grpSpPr bwMode="auto">
            <a:xfrm>
              <a:off x="7431" y="648"/>
              <a:ext cx="2" cy="1465"/>
              <a:chOff x="7431" y="648"/>
              <a:chExt cx="2" cy="1465"/>
            </a:xfrm>
          </p:grpSpPr>
          <p:sp>
            <p:nvSpPr>
              <p:cNvPr id="178" name="Freeform 146"/>
              <p:cNvSpPr>
                <a:spLocks/>
              </p:cNvSpPr>
              <p:nvPr/>
            </p:nvSpPr>
            <p:spPr bwMode="auto">
              <a:xfrm>
                <a:off x="7431"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52" name="Group 147"/>
            <p:cNvGrpSpPr>
              <a:grpSpLocks/>
            </p:cNvGrpSpPr>
            <p:nvPr/>
          </p:nvGrpSpPr>
          <p:grpSpPr bwMode="auto">
            <a:xfrm>
              <a:off x="7577" y="648"/>
              <a:ext cx="2" cy="1465"/>
              <a:chOff x="7577" y="648"/>
              <a:chExt cx="2" cy="1465"/>
            </a:xfrm>
          </p:grpSpPr>
          <p:sp>
            <p:nvSpPr>
              <p:cNvPr id="177" name="Freeform 148"/>
              <p:cNvSpPr>
                <a:spLocks/>
              </p:cNvSpPr>
              <p:nvPr/>
            </p:nvSpPr>
            <p:spPr bwMode="auto">
              <a:xfrm>
                <a:off x="7577"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53" name="Group 149"/>
            <p:cNvGrpSpPr>
              <a:grpSpLocks/>
            </p:cNvGrpSpPr>
            <p:nvPr/>
          </p:nvGrpSpPr>
          <p:grpSpPr bwMode="auto">
            <a:xfrm>
              <a:off x="7724" y="648"/>
              <a:ext cx="2" cy="1465"/>
              <a:chOff x="7724" y="648"/>
              <a:chExt cx="2" cy="1465"/>
            </a:xfrm>
          </p:grpSpPr>
          <p:sp>
            <p:nvSpPr>
              <p:cNvPr id="176" name="Freeform 150"/>
              <p:cNvSpPr>
                <a:spLocks/>
              </p:cNvSpPr>
              <p:nvPr/>
            </p:nvSpPr>
            <p:spPr bwMode="auto">
              <a:xfrm>
                <a:off x="772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54" name="Group 151"/>
            <p:cNvGrpSpPr>
              <a:grpSpLocks/>
            </p:cNvGrpSpPr>
            <p:nvPr/>
          </p:nvGrpSpPr>
          <p:grpSpPr bwMode="auto">
            <a:xfrm>
              <a:off x="7870" y="648"/>
              <a:ext cx="2" cy="1465"/>
              <a:chOff x="7870" y="648"/>
              <a:chExt cx="2" cy="1465"/>
            </a:xfrm>
          </p:grpSpPr>
          <p:sp>
            <p:nvSpPr>
              <p:cNvPr id="175" name="Freeform 152"/>
              <p:cNvSpPr>
                <a:spLocks/>
              </p:cNvSpPr>
              <p:nvPr/>
            </p:nvSpPr>
            <p:spPr bwMode="auto">
              <a:xfrm>
                <a:off x="7870"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55" name="Group 153"/>
            <p:cNvGrpSpPr>
              <a:grpSpLocks/>
            </p:cNvGrpSpPr>
            <p:nvPr/>
          </p:nvGrpSpPr>
          <p:grpSpPr bwMode="auto">
            <a:xfrm>
              <a:off x="8017" y="648"/>
              <a:ext cx="2" cy="1465"/>
              <a:chOff x="8017" y="648"/>
              <a:chExt cx="2" cy="1465"/>
            </a:xfrm>
          </p:grpSpPr>
          <p:sp>
            <p:nvSpPr>
              <p:cNvPr id="174" name="Freeform 154"/>
              <p:cNvSpPr>
                <a:spLocks/>
              </p:cNvSpPr>
              <p:nvPr/>
            </p:nvSpPr>
            <p:spPr bwMode="auto">
              <a:xfrm>
                <a:off x="8017"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56" name="Group 155"/>
            <p:cNvGrpSpPr>
              <a:grpSpLocks/>
            </p:cNvGrpSpPr>
            <p:nvPr/>
          </p:nvGrpSpPr>
          <p:grpSpPr bwMode="auto">
            <a:xfrm>
              <a:off x="6701" y="1970"/>
              <a:ext cx="1465" cy="2"/>
              <a:chOff x="6701" y="1970"/>
              <a:chExt cx="1465" cy="2"/>
            </a:xfrm>
          </p:grpSpPr>
          <p:sp>
            <p:nvSpPr>
              <p:cNvPr id="173" name="Freeform 156"/>
              <p:cNvSpPr>
                <a:spLocks/>
              </p:cNvSpPr>
              <p:nvPr/>
            </p:nvSpPr>
            <p:spPr bwMode="auto">
              <a:xfrm>
                <a:off x="6701" y="197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57" name="Group 157"/>
            <p:cNvGrpSpPr>
              <a:grpSpLocks/>
            </p:cNvGrpSpPr>
            <p:nvPr/>
          </p:nvGrpSpPr>
          <p:grpSpPr bwMode="auto">
            <a:xfrm>
              <a:off x="6701" y="1823"/>
              <a:ext cx="1465" cy="2"/>
              <a:chOff x="6701" y="1823"/>
              <a:chExt cx="1465" cy="2"/>
            </a:xfrm>
          </p:grpSpPr>
          <p:sp>
            <p:nvSpPr>
              <p:cNvPr id="172" name="Freeform 158"/>
              <p:cNvSpPr>
                <a:spLocks/>
              </p:cNvSpPr>
              <p:nvPr/>
            </p:nvSpPr>
            <p:spPr bwMode="auto">
              <a:xfrm>
                <a:off x="6701" y="1823"/>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58" name="Group 159"/>
            <p:cNvGrpSpPr>
              <a:grpSpLocks/>
            </p:cNvGrpSpPr>
            <p:nvPr/>
          </p:nvGrpSpPr>
          <p:grpSpPr bwMode="auto">
            <a:xfrm>
              <a:off x="6701" y="1677"/>
              <a:ext cx="1465" cy="2"/>
              <a:chOff x="6701" y="1677"/>
              <a:chExt cx="1465" cy="2"/>
            </a:xfrm>
          </p:grpSpPr>
          <p:sp>
            <p:nvSpPr>
              <p:cNvPr id="171" name="Freeform 160"/>
              <p:cNvSpPr>
                <a:spLocks/>
              </p:cNvSpPr>
              <p:nvPr/>
            </p:nvSpPr>
            <p:spPr bwMode="auto">
              <a:xfrm>
                <a:off x="6701" y="167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59" name="Group 161"/>
            <p:cNvGrpSpPr>
              <a:grpSpLocks/>
            </p:cNvGrpSpPr>
            <p:nvPr/>
          </p:nvGrpSpPr>
          <p:grpSpPr bwMode="auto">
            <a:xfrm>
              <a:off x="6701" y="1530"/>
              <a:ext cx="1465" cy="2"/>
              <a:chOff x="6701" y="1530"/>
              <a:chExt cx="1465" cy="2"/>
            </a:xfrm>
          </p:grpSpPr>
          <p:sp>
            <p:nvSpPr>
              <p:cNvPr id="170" name="Freeform 162"/>
              <p:cNvSpPr>
                <a:spLocks/>
              </p:cNvSpPr>
              <p:nvPr/>
            </p:nvSpPr>
            <p:spPr bwMode="auto">
              <a:xfrm>
                <a:off x="6701" y="153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0" name="Group 163"/>
            <p:cNvGrpSpPr>
              <a:grpSpLocks/>
            </p:cNvGrpSpPr>
            <p:nvPr/>
          </p:nvGrpSpPr>
          <p:grpSpPr bwMode="auto">
            <a:xfrm>
              <a:off x="6701" y="1383"/>
              <a:ext cx="1465" cy="2"/>
              <a:chOff x="6701" y="1383"/>
              <a:chExt cx="1465" cy="2"/>
            </a:xfrm>
          </p:grpSpPr>
          <p:sp>
            <p:nvSpPr>
              <p:cNvPr id="169" name="Freeform 164"/>
              <p:cNvSpPr>
                <a:spLocks/>
              </p:cNvSpPr>
              <p:nvPr/>
            </p:nvSpPr>
            <p:spPr bwMode="auto">
              <a:xfrm>
                <a:off x="6701" y="1383"/>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1" name="Group 165"/>
            <p:cNvGrpSpPr>
              <a:grpSpLocks/>
            </p:cNvGrpSpPr>
            <p:nvPr/>
          </p:nvGrpSpPr>
          <p:grpSpPr bwMode="auto">
            <a:xfrm>
              <a:off x="6701" y="1237"/>
              <a:ext cx="1465" cy="2"/>
              <a:chOff x="6701" y="1237"/>
              <a:chExt cx="1465" cy="2"/>
            </a:xfrm>
          </p:grpSpPr>
          <p:sp>
            <p:nvSpPr>
              <p:cNvPr id="168" name="Freeform 166"/>
              <p:cNvSpPr>
                <a:spLocks/>
              </p:cNvSpPr>
              <p:nvPr/>
            </p:nvSpPr>
            <p:spPr bwMode="auto">
              <a:xfrm>
                <a:off x="6701" y="123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2" name="Group 167"/>
            <p:cNvGrpSpPr>
              <a:grpSpLocks/>
            </p:cNvGrpSpPr>
            <p:nvPr/>
          </p:nvGrpSpPr>
          <p:grpSpPr bwMode="auto">
            <a:xfrm>
              <a:off x="6701" y="1090"/>
              <a:ext cx="1465" cy="2"/>
              <a:chOff x="6701" y="1090"/>
              <a:chExt cx="1465" cy="2"/>
            </a:xfrm>
          </p:grpSpPr>
          <p:sp>
            <p:nvSpPr>
              <p:cNvPr id="167" name="Freeform 168"/>
              <p:cNvSpPr>
                <a:spLocks/>
              </p:cNvSpPr>
              <p:nvPr/>
            </p:nvSpPr>
            <p:spPr bwMode="auto">
              <a:xfrm>
                <a:off x="6701" y="109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3" name="Group 169"/>
            <p:cNvGrpSpPr>
              <a:grpSpLocks/>
            </p:cNvGrpSpPr>
            <p:nvPr/>
          </p:nvGrpSpPr>
          <p:grpSpPr bwMode="auto">
            <a:xfrm>
              <a:off x="6701" y="944"/>
              <a:ext cx="1465" cy="2"/>
              <a:chOff x="6701" y="944"/>
              <a:chExt cx="1465" cy="2"/>
            </a:xfrm>
          </p:grpSpPr>
          <p:sp>
            <p:nvSpPr>
              <p:cNvPr id="166" name="Freeform 170"/>
              <p:cNvSpPr>
                <a:spLocks/>
              </p:cNvSpPr>
              <p:nvPr/>
            </p:nvSpPr>
            <p:spPr bwMode="auto">
              <a:xfrm>
                <a:off x="6701" y="944"/>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4" name="Group 171"/>
            <p:cNvGrpSpPr>
              <a:grpSpLocks/>
            </p:cNvGrpSpPr>
            <p:nvPr/>
          </p:nvGrpSpPr>
          <p:grpSpPr bwMode="auto">
            <a:xfrm>
              <a:off x="6701" y="797"/>
              <a:ext cx="1465" cy="2"/>
              <a:chOff x="6701" y="797"/>
              <a:chExt cx="1465" cy="2"/>
            </a:xfrm>
          </p:grpSpPr>
          <p:sp>
            <p:nvSpPr>
              <p:cNvPr id="165" name="Freeform 172"/>
              <p:cNvSpPr>
                <a:spLocks/>
              </p:cNvSpPr>
              <p:nvPr/>
            </p:nvSpPr>
            <p:spPr bwMode="auto">
              <a:xfrm>
                <a:off x="6701" y="79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spTree>
    <p:custDataLst>
      <p:tags r:id="rId1"/>
    </p:custDataLst>
    <p:extLst>
      <p:ext uri="{BB962C8B-B14F-4D97-AF65-F5344CB8AC3E}">
        <p14:creationId xmlns:p14="http://schemas.microsoft.com/office/powerpoint/2010/main" val="27165922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advTm="42575">
        <p15:prstTrans prst="origami" invX="1"/>
      </p:transition>
    </mc:Choice>
    <mc:Fallback>
      <p:transition spd="slow" advTm="4257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1000"/>
                                        <p:tgtEl>
                                          <p:spTgt spid="62"/>
                                        </p:tgtEl>
                                      </p:cBhvr>
                                    </p:animEffect>
                                    <p:anim calcmode="lin" valueType="num">
                                      <p:cBhvr>
                                        <p:cTn id="13" dur="1000" fill="hold"/>
                                        <p:tgtEl>
                                          <p:spTgt spid="62"/>
                                        </p:tgtEl>
                                        <p:attrNameLst>
                                          <p:attrName>ppt_x</p:attrName>
                                        </p:attrNameLst>
                                      </p:cBhvr>
                                      <p:tavLst>
                                        <p:tav tm="0">
                                          <p:val>
                                            <p:strVal val="#ppt_x"/>
                                          </p:val>
                                        </p:tav>
                                        <p:tav tm="100000">
                                          <p:val>
                                            <p:strVal val="#ppt_x"/>
                                          </p:val>
                                        </p:tav>
                                      </p:tavLst>
                                    </p:anim>
                                    <p:anim calcmode="lin" valueType="num">
                                      <p:cBhvr>
                                        <p:cTn id="14" dur="1000" fill="hold"/>
                                        <p:tgtEl>
                                          <p:spTgt spid="6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4"/>
                                        </p:tgtEl>
                                        <p:attrNameLst>
                                          <p:attrName>style.visibility</p:attrName>
                                        </p:attrNameLst>
                                      </p:cBhvr>
                                      <p:to>
                                        <p:strVal val="visible"/>
                                      </p:to>
                                    </p:set>
                                    <p:animEffect transition="in" filter="fade">
                                      <p:cBhvr>
                                        <p:cTn id="22" dur="1000"/>
                                        <p:tgtEl>
                                          <p:spTgt spid="144"/>
                                        </p:tgtEl>
                                      </p:cBhvr>
                                    </p:animEffect>
                                    <p:anim calcmode="lin" valueType="num">
                                      <p:cBhvr>
                                        <p:cTn id="23" dur="1000" fill="hold"/>
                                        <p:tgtEl>
                                          <p:spTgt spid="144"/>
                                        </p:tgtEl>
                                        <p:attrNameLst>
                                          <p:attrName>ppt_x</p:attrName>
                                        </p:attrNameLst>
                                      </p:cBhvr>
                                      <p:tavLst>
                                        <p:tav tm="0">
                                          <p:val>
                                            <p:strVal val="#ppt_x"/>
                                          </p:val>
                                        </p:tav>
                                        <p:tav tm="100000">
                                          <p:val>
                                            <p:strVal val="#ppt_x"/>
                                          </p:val>
                                        </p:tav>
                                      </p:tavLst>
                                    </p:anim>
                                    <p:anim calcmode="lin" valueType="num">
                                      <p:cBhvr>
                                        <p:cTn id="24" dur="1000" fill="hold"/>
                                        <p:tgtEl>
                                          <p:spTgt spid="14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85"/>
                                        </p:tgtEl>
                                        <p:attrNameLst>
                                          <p:attrName>style.visibility</p:attrName>
                                        </p:attrNameLst>
                                      </p:cBhvr>
                                      <p:to>
                                        <p:strVal val="visible"/>
                                      </p:to>
                                    </p:set>
                                    <p:animEffect transition="in" filter="fade">
                                      <p:cBhvr>
                                        <p:cTn id="27" dur="1000"/>
                                        <p:tgtEl>
                                          <p:spTgt spid="185"/>
                                        </p:tgtEl>
                                      </p:cBhvr>
                                    </p:animEffect>
                                    <p:anim calcmode="lin" valueType="num">
                                      <p:cBhvr>
                                        <p:cTn id="28" dur="1000" fill="hold"/>
                                        <p:tgtEl>
                                          <p:spTgt spid="185"/>
                                        </p:tgtEl>
                                        <p:attrNameLst>
                                          <p:attrName>ppt_x</p:attrName>
                                        </p:attrNameLst>
                                      </p:cBhvr>
                                      <p:tavLst>
                                        <p:tav tm="0">
                                          <p:val>
                                            <p:strVal val="#ppt_x"/>
                                          </p:val>
                                        </p:tav>
                                        <p:tav tm="100000">
                                          <p:val>
                                            <p:strVal val="#ppt_x"/>
                                          </p:val>
                                        </p:tav>
                                      </p:tavLst>
                                    </p:anim>
                                    <p:anim calcmode="lin" valueType="num">
                                      <p:cBhvr>
                                        <p:cTn id="29" dur="1000" fill="hold"/>
                                        <p:tgtEl>
                                          <p:spTgt spid="18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0"/>
                                        </p:tgtEl>
                                        <p:attrNameLst>
                                          <p:attrName>style.visibility</p:attrName>
                                        </p:attrNameLst>
                                      </p:cBhvr>
                                      <p:to>
                                        <p:strVal val="visible"/>
                                      </p:to>
                                    </p:set>
                                    <p:animEffect transition="in" filter="fade">
                                      <p:cBhvr>
                                        <p:cTn id="32" dur="1000"/>
                                        <p:tgtEl>
                                          <p:spTgt spid="200"/>
                                        </p:tgtEl>
                                      </p:cBhvr>
                                    </p:animEffect>
                                    <p:anim calcmode="lin" valueType="num">
                                      <p:cBhvr>
                                        <p:cTn id="33" dur="1000" fill="hold"/>
                                        <p:tgtEl>
                                          <p:spTgt spid="200"/>
                                        </p:tgtEl>
                                        <p:attrNameLst>
                                          <p:attrName>ppt_x</p:attrName>
                                        </p:attrNameLst>
                                      </p:cBhvr>
                                      <p:tavLst>
                                        <p:tav tm="0">
                                          <p:val>
                                            <p:strVal val="#ppt_x"/>
                                          </p:val>
                                        </p:tav>
                                        <p:tav tm="100000">
                                          <p:val>
                                            <p:strVal val="#ppt_x"/>
                                          </p:val>
                                        </p:tav>
                                      </p:tavLst>
                                    </p:anim>
                                    <p:anim calcmode="lin" valueType="num">
                                      <p:cBhvr>
                                        <p:cTn id="34" dur="1000" fill="hold"/>
                                        <p:tgtEl>
                                          <p:spTgt spid="20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6"/>
                                        </p:tgtEl>
                                        <p:attrNameLst>
                                          <p:attrName>style.visibility</p:attrName>
                                        </p:attrNameLst>
                                      </p:cBhvr>
                                      <p:to>
                                        <p:strVal val="visible"/>
                                      </p:to>
                                    </p:set>
                                    <p:animEffect transition="in" filter="fade">
                                      <p:cBhvr>
                                        <p:cTn id="37" dur="1000"/>
                                        <p:tgtEl>
                                          <p:spTgt spid="216"/>
                                        </p:tgtEl>
                                      </p:cBhvr>
                                    </p:animEffect>
                                    <p:anim calcmode="lin" valueType="num">
                                      <p:cBhvr>
                                        <p:cTn id="38" dur="1000" fill="hold"/>
                                        <p:tgtEl>
                                          <p:spTgt spid="216"/>
                                        </p:tgtEl>
                                        <p:attrNameLst>
                                          <p:attrName>ppt_x</p:attrName>
                                        </p:attrNameLst>
                                      </p:cBhvr>
                                      <p:tavLst>
                                        <p:tav tm="0">
                                          <p:val>
                                            <p:strVal val="#ppt_x"/>
                                          </p:val>
                                        </p:tav>
                                        <p:tav tm="100000">
                                          <p:val>
                                            <p:strVal val="#ppt_x"/>
                                          </p:val>
                                        </p:tav>
                                      </p:tavLst>
                                    </p:anim>
                                    <p:anim calcmode="lin" valueType="num">
                                      <p:cBhvr>
                                        <p:cTn id="39" dur="1000" fill="hold"/>
                                        <p:tgtEl>
                                          <p:spTgt spid="21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15"/>
                                        </p:tgtEl>
                                        <p:attrNameLst>
                                          <p:attrName>style.visibility</p:attrName>
                                        </p:attrNameLst>
                                      </p:cBhvr>
                                      <p:to>
                                        <p:strVal val="visible"/>
                                      </p:to>
                                    </p:set>
                                    <p:animEffect transition="in" filter="fade">
                                      <p:cBhvr>
                                        <p:cTn id="42" dur="1000"/>
                                        <p:tgtEl>
                                          <p:spTgt spid="215"/>
                                        </p:tgtEl>
                                      </p:cBhvr>
                                    </p:animEffect>
                                    <p:anim calcmode="lin" valueType="num">
                                      <p:cBhvr>
                                        <p:cTn id="43" dur="1000" fill="hold"/>
                                        <p:tgtEl>
                                          <p:spTgt spid="215"/>
                                        </p:tgtEl>
                                        <p:attrNameLst>
                                          <p:attrName>ppt_x</p:attrName>
                                        </p:attrNameLst>
                                      </p:cBhvr>
                                      <p:tavLst>
                                        <p:tav tm="0">
                                          <p:val>
                                            <p:strVal val="#ppt_x"/>
                                          </p:val>
                                        </p:tav>
                                        <p:tav tm="100000">
                                          <p:val>
                                            <p:strVal val="#ppt_x"/>
                                          </p:val>
                                        </p:tav>
                                      </p:tavLst>
                                    </p:anim>
                                    <p:anim calcmode="lin" valueType="num">
                                      <p:cBhvr>
                                        <p:cTn id="44" dur="1000" fill="hold"/>
                                        <p:tgtEl>
                                          <p:spTgt spid="2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7"/>
                                        </p:tgtEl>
                                        <p:attrNameLst>
                                          <p:attrName>style.visibility</p:attrName>
                                        </p:attrNameLst>
                                      </p:cBhvr>
                                      <p:to>
                                        <p:strVal val="visible"/>
                                      </p:to>
                                    </p:set>
                                    <p:animEffect transition="in" filter="fade">
                                      <p:cBhvr>
                                        <p:cTn id="47" dur="1000"/>
                                        <p:tgtEl>
                                          <p:spTgt spid="217"/>
                                        </p:tgtEl>
                                      </p:cBhvr>
                                    </p:animEffect>
                                    <p:anim calcmode="lin" valueType="num">
                                      <p:cBhvr>
                                        <p:cTn id="48" dur="1000" fill="hold"/>
                                        <p:tgtEl>
                                          <p:spTgt spid="217"/>
                                        </p:tgtEl>
                                        <p:attrNameLst>
                                          <p:attrName>ppt_x</p:attrName>
                                        </p:attrNameLst>
                                      </p:cBhvr>
                                      <p:tavLst>
                                        <p:tav tm="0">
                                          <p:val>
                                            <p:strVal val="#ppt_x"/>
                                          </p:val>
                                        </p:tav>
                                        <p:tav tm="100000">
                                          <p:val>
                                            <p:strVal val="#ppt_x"/>
                                          </p:val>
                                        </p:tav>
                                      </p:tavLst>
                                    </p:anim>
                                    <p:anim calcmode="lin" valueType="num">
                                      <p:cBhvr>
                                        <p:cTn id="49" dur="1000" fill="hold"/>
                                        <p:tgtEl>
                                          <p:spTgt spid="21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18"/>
                                        </p:tgtEl>
                                        <p:attrNameLst>
                                          <p:attrName>style.visibility</p:attrName>
                                        </p:attrNameLst>
                                      </p:cBhvr>
                                      <p:to>
                                        <p:strVal val="visible"/>
                                      </p:to>
                                    </p:set>
                                    <p:animEffect transition="in" filter="fade">
                                      <p:cBhvr>
                                        <p:cTn id="52" dur="1000"/>
                                        <p:tgtEl>
                                          <p:spTgt spid="218"/>
                                        </p:tgtEl>
                                      </p:cBhvr>
                                    </p:animEffect>
                                    <p:anim calcmode="lin" valueType="num">
                                      <p:cBhvr>
                                        <p:cTn id="53" dur="1000" fill="hold"/>
                                        <p:tgtEl>
                                          <p:spTgt spid="218"/>
                                        </p:tgtEl>
                                        <p:attrNameLst>
                                          <p:attrName>ppt_x</p:attrName>
                                        </p:attrNameLst>
                                      </p:cBhvr>
                                      <p:tavLst>
                                        <p:tav tm="0">
                                          <p:val>
                                            <p:strVal val="#ppt_x"/>
                                          </p:val>
                                        </p:tav>
                                        <p:tav tm="100000">
                                          <p:val>
                                            <p:strVal val="#ppt_x"/>
                                          </p:val>
                                        </p:tav>
                                      </p:tavLst>
                                    </p:anim>
                                    <p:anim calcmode="lin" valueType="num">
                                      <p:cBhvr>
                                        <p:cTn id="54" dur="1000" fill="hold"/>
                                        <p:tgtEl>
                                          <p:spTgt spid="21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animEffect transition="in" filter="fade">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6.25E-7 -2.59259E-6 L -0.0151 -0.27315 " pathEditMode="relative" rAng="0" ptsTypes="AA">
                                      <p:cBhvr>
                                        <p:cTn id="65" dur="2000" fill="hold"/>
                                        <p:tgtEl>
                                          <p:spTgt spid="21"/>
                                        </p:tgtEl>
                                        <p:attrNameLst>
                                          <p:attrName>ppt_x</p:attrName>
                                          <p:attrName>ppt_y</p:attrName>
                                        </p:attrNameLst>
                                      </p:cBhvr>
                                      <p:rCtr x="-755" y="-13657"/>
                                    </p:animMotion>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3.75E-6 -2.59259E-6 L -0.20416 -0.24328 " pathEditMode="relative" rAng="0" ptsTypes="AA">
                                      <p:cBhvr>
                                        <p:cTn id="69" dur="2000" fill="hold"/>
                                        <p:tgtEl>
                                          <p:spTgt spid="144"/>
                                        </p:tgtEl>
                                        <p:attrNameLst>
                                          <p:attrName>ppt_x</p:attrName>
                                          <p:attrName>ppt_y</p:attrName>
                                        </p:attrNameLst>
                                      </p:cBhvr>
                                      <p:rCtr x="-10208" y="-12176"/>
                                    </p:animMotion>
                                  </p:childTnLst>
                                </p:cTn>
                              </p:par>
                            </p:childTnLst>
                          </p:cTn>
                        </p:par>
                      </p:childTnLst>
                    </p:cTn>
                  </p:par>
                  <p:par>
                    <p:cTn id="70" fill="hold">
                      <p:stCondLst>
                        <p:cond delay="indefinite"/>
                      </p:stCondLst>
                      <p:childTnLst>
                        <p:par>
                          <p:cTn id="71" fill="hold">
                            <p:stCondLst>
                              <p:cond delay="0"/>
                            </p:stCondLst>
                            <p:childTnLst>
                              <p:par>
                                <p:cTn id="72" presetID="9" presetClass="emph" presetSubtype="0" nodeType="clickEffect">
                                  <p:stCondLst>
                                    <p:cond delay="0"/>
                                  </p:stCondLst>
                                  <p:childTnLst>
                                    <p:set>
                                      <p:cBhvr rctx="PPT">
                                        <p:cTn id="73" dur="indefinite"/>
                                        <p:tgtEl>
                                          <p:spTgt spid="62"/>
                                        </p:tgtEl>
                                        <p:attrNameLst>
                                          <p:attrName>style.opacity</p:attrName>
                                        </p:attrNameLst>
                                      </p:cBhvr>
                                      <p:to>
                                        <p:strVal val="0.5"/>
                                      </p:to>
                                    </p:set>
                                    <p:animEffect filter="image" prLst="opacity: 0.5">
                                      <p:cBhvr rctx="IE">
                                        <p:cTn id="74" dur="indefinite"/>
                                        <p:tgtEl>
                                          <p:spTgt spid="62"/>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mph" presetSubtype="0" nodeType="clickEffect">
                                  <p:stCondLst>
                                    <p:cond delay="0"/>
                                  </p:stCondLst>
                                  <p:childTnLst>
                                    <p:set>
                                      <p:cBhvr rctx="PPT">
                                        <p:cTn id="78" dur="indefinite"/>
                                        <p:tgtEl>
                                          <p:spTgt spid="21"/>
                                        </p:tgtEl>
                                        <p:attrNameLst>
                                          <p:attrName>style.opacity</p:attrName>
                                        </p:attrNameLst>
                                      </p:cBhvr>
                                      <p:to>
                                        <p:strVal val="0.5"/>
                                      </p:to>
                                    </p:set>
                                    <p:animEffect filter="image" prLst="opacity: 0.5">
                                      <p:cBhvr rctx="IE">
                                        <p:cTn id="79" dur="indefinite"/>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mph" presetSubtype="0" nodeType="clickEffect">
                                  <p:stCondLst>
                                    <p:cond delay="0"/>
                                  </p:stCondLst>
                                  <p:childTnLst>
                                    <p:set>
                                      <p:cBhvr rctx="PPT">
                                        <p:cTn id="83" dur="indefinite"/>
                                        <p:tgtEl>
                                          <p:spTgt spid="144"/>
                                        </p:tgtEl>
                                        <p:attrNameLst>
                                          <p:attrName>style.opacity</p:attrName>
                                        </p:attrNameLst>
                                      </p:cBhvr>
                                      <p:to>
                                        <p:strVal val="0.5"/>
                                      </p:to>
                                    </p:set>
                                    <p:animEffect filter="image" prLst="opacity: 0.5">
                                      <p:cBhvr rctx="IE">
                                        <p:cTn id="84" dur="indefinite"/>
                                        <p:tgtEl>
                                          <p:spTgt spid="144"/>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1000"/>
                                        <p:tgtEl>
                                          <p:spTgt spid="17"/>
                                        </p:tgtEl>
                                      </p:cBhvr>
                                    </p:animEffect>
                                    <p:anim calcmode="lin" valueType="num">
                                      <p:cBhvr>
                                        <p:cTn id="90" dur="1000" fill="hold"/>
                                        <p:tgtEl>
                                          <p:spTgt spid="17"/>
                                        </p:tgtEl>
                                        <p:attrNameLst>
                                          <p:attrName>ppt_x</p:attrName>
                                        </p:attrNameLst>
                                      </p:cBhvr>
                                      <p:tavLst>
                                        <p:tav tm="0">
                                          <p:val>
                                            <p:strVal val="#ppt_x"/>
                                          </p:val>
                                        </p:tav>
                                        <p:tav tm="100000">
                                          <p:val>
                                            <p:strVal val="#ppt_x"/>
                                          </p:val>
                                        </p:tav>
                                      </p:tavLst>
                                    </p:anim>
                                    <p:anim calcmode="lin" valueType="num">
                                      <p:cBhvr>
                                        <p:cTn id="9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9" presetClass="emph" presetSubtype="0" nodeType="clickEffect">
                                  <p:stCondLst>
                                    <p:cond delay="0"/>
                                  </p:stCondLst>
                                  <p:childTnLst>
                                    <p:set>
                                      <p:cBhvr rctx="PPT">
                                        <p:cTn id="95" dur="indefinite"/>
                                        <p:tgtEl>
                                          <p:spTgt spid="185"/>
                                        </p:tgtEl>
                                        <p:attrNameLst>
                                          <p:attrName>style.opacity</p:attrName>
                                        </p:attrNameLst>
                                      </p:cBhvr>
                                      <p:to>
                                        <p:strVal val="0.5"/>
                                      </p:to>
                                    </p:set>
                                    <p:animEffect filter="image" prLst="opacity: 0.5">
                                      <p:cBhvr rctx="IE">
                                        <p:cTn id="96" dur="indefinite"/>
                                        <p:tgtEl>
                                          <p:spTgt spid="185"/>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mph" presetSubtype="0" nodeType="clickEffect">
                                  <p:stCondLst>
                                    <p:cond delay="0"/>
                                  </p:stCondLst>
                                  <p:childTnLst>
                                    <p:set>
                                      <p:cBhvr rctx="PPT">
                                        <p:cTn id="100" dur="indefinite"/>
                                        <p:tgtEl>
                                          <p:spTgt spid="200"/>
                                        </p:tgtEl>
                                        <p:attrNameLst>
                                          <p:attrName>style.opacity</p:attrName>
                                        </p:attrNameLst>
                                      </p:cBhvr>
                                      <p:to>
                                        <p:strVal val="0.5"/>
                                      </p:to>
                                    </p:set>
                                    <p:animEffect filter="image" prLst="opacity: 0.5">
                                      <p:cBhvr rctx="IE">
                                        <p:cTn id="101" dur="indefinite"/>
                                        <p:tgtEl>
                                          <p:spTgt spid="200"/>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fade">
                                      <p:cBhvr>
                                        <p:cTn id="106" dur="1000"/>
                                        <p:tgtEl>
                                          <p:spTgt spid="12"/>
                                        </p:tgtEl>
                                      </p:cBhvr>
                                    </p:animEffect>
                                    <p:anim calcmode="lin" valueType="num">
                                      <p:cBhvr>
                                        <p:cTn id="107" dur="1000" fill="hold"/>
                                        <p:tgtEl>
                                          <p:spTgt spid="12"/>
                                        </p:tgtEl>
                                        <p:attrNameLst>
                                          <p:attrName>ppt_x</p:attrName>
                                        </p:attrNameLst>
                                      </p:cBhvr>
                                      <p:tavLst>
                                        <p:tav tm="0">
                                          <p:val>
                                            <p:strVal val="#ppt_x"/>
                                          </p:val>
                                        </p:tav>
                                        <p:tav tm="100000">
                                          <p:val>
                                            <p:strVal val="#ppt_x"/>
                                          </p:val>
                                        </p:tav>
                                      </p:tavLst>
                                    </p:anim>
                                    <p:anim calcmode="lin" valueType="num">
                                      <p:cBhvr>
                                        <p:cTn id="10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9" presetClass="emph" presetSubtype="0" fill="hold" grpId="1" nodeType="clickEffect">
                                  <p:stCondLst>
                                    <p:cond delay="0"/>
                                  </p:stCondLst>
                                  <p:childTnLst>
                                    <p:animClr clrSpc="rgb" dir="cw">
                                      <p:cBhvr override="childStyle">
                                        <p:cTn id="112" dur="500" fill="hold"/>
                                        <p:tgtEl>
                                          <p:spTgt spid="216"/>
                                        </p:tgtEl>
                                        <p:attrNameLst>
                                          <p:attrName>style.color</p:attrName>
                                        </p:attrNameLst>
                                      </p:cBhvr>
                                      <p:to>
                                        <a:schemeClr val="accent2"/>
                                      </p:to>
                                    </p:animClr>
                                    <p:animClr clrSpc="rgb" dir="cw">
                                      <p:cBhvr>
                                        <p:cTn id="113" dur="500" fill="hold"/>
                                        <p:tgtEl>
                                          <p:spTgt spid="216"/>
                                        </p:tgtEl>
                                        <p:attrNameLst>
                                          <p:attrName>fillcolor</p:attrName>
                                        </p:attrNameLst>
                                      </p:cBhvr>
                                      <p:to>
                                        <a:schemeClr val="accent2"/>
                                      </p:to>
                                    </p:animClr>
                                    <p:set>
                                      <p:cBhvr>
                                        <p:cTn id="114" dur="500" fill="hold"/>
                                        <p:tgtEl>
                                          <p:spTgt spid="216"/>
                                        </p:tgtEl>
                                        <p:attrNameLst>
                                          <p:attrName>fill.type</p:attrName>
                                        </p:attrNameLst>
                                      </p:cBhvr>
                                      <p:to>
                                        <p:strVal val="solid"/>
                                      </p:to>
                                    </p:set>
                                    <p:set>
                                      <p:cBhvr>
                                        <p:cTn id="115" dur="500" fill="hold"/>
                                        <p:tgtEl>
                                          <p:spTgt spid="216"/>
                                        </p:tgtEl>
                                        <p:attrNameLst>
                                          <p:attrName>fill.on</p:attrName>
                                        </p:attrNameLst>
                                      </p:cBhvr>
                                      <p:to>
                                        <p:strVal val="true"/>
                                      </p:to>
                                    </p:set>
                                  </p:childTnLst>
                                </p:cTn>
                              </p:par>
                              <p:par>
                                <p:cTn id="116" presetID="19" presetClass="emph" presetSubtype="0" fill="hold" grpId="1" nodeType="withEffect">
                                  <p:stCondLst>
                                    <p:cond delay="0"/>
                                  </p:stCondLst>
                                  <p:childTnLst>
                                    <p:animClr clrSpc="rgb" dir="cw">
                                      <p:cBhvr override="childStyle">
                                        <p:cTn id="117" dur="500" fill="hold"/>
                                        <p:tgtEl>
                                          <p:spTgt spid="215"/>
                                        </p:tgtEl>
                                        <p:attrNameLst>
                                          <p:attrName>style.color</p:attrName>
                                        </p:attrNameLst>
                                      </p:cBhvr>
                                      <p:to>
                                        <a:schemeClr val="accent2"/>
                                      </p:to>
                                    </p:animClr>
                                    <p:animClr clrSpc="rgb" dir="cw">
                                      <p:cBhvr>
                                        <p:cTn id="118" dur="500" fill="hold"/>
                                        <p:tgtEl>
                                          <p:spTgt spid="215"/>
                                        </p:tgtEl>
                                        <p:attrNameLst>
                                          <p:attrName>fillcolor</p:attrName>
                                        </p:attrNameLst>
                                      </p:cBhvr>
                                      <p:to>
                                        <a:schemeClr val="accent2"/>
                                      </p:to>
                                    </p:animClr>
                                    <p:set>
                                      <p:cBhvr>
                                        <p:cTn id="119" dur="500" fill="hold"/>
                                        <p:tgtEl>
                                          <p:spTgt spid="215"/>
                                        </p:tgtEl>
                                        <p:attrNameLst>
                                          <p:attrName>fill.type</p:attrName>
                                        </p:attrNameLst>
                                      </p:cBhvr>
                                      <p:to>
                                        <p:strVal val="solid"/>
                                      </p:to>
                                    </p:set>
                                    <p:set>
                                      <p:cBhvr>
                                        <p:cTn id="120" dur="500" fill="hold"/>
                                        <p:tgtEl>
                                          <p:spTgt spid="215"/>
                                        </p:tgtEl>
                                        <p:attrNameLst>
                                          <p:attrName>fill.on</p:attrName>
                                        </p:attrNameLst>
                                      </p:cBhvr>
                                      <p:to>
                                        <p:strVal val="true"/>
                                      </p:to>
                                    </p:set>
                                  </p:childTnLst>
                                </p:cTn>
                              </p:par>
                              <p:par>
                                <p:cTn id="121" presetID="19" presetClass="emph" presetSubtype="0" fill="hold" grpId="1" nodeType="withEffect">
                                  <p:stCondLst>
                                    <p:cond delay="0"/>
                                  </p:stCondLst>
                                  <p:childTnLst>
                                    <p:animClr clrSpc="rgb" dir="cw">
                                      <p:cBhvr override="childStyle">
                                        <p:cTn id="122" dur="500" fill="hold"/>
                                        <p:tgtEl>
                                          <p:spTgt spid="217"/>
                                        </p:tgtEl>
                                        <p:attrNameLst>
                                          <p:attrName>style.color</p:attrName>
                                        </p:attrNameLst>
                                      </p:cBhvr>
                                      <p:to>
                                        <a:schemeClr val="accent2"/>
                                      </p:to>
                                    </p:animClr>
                                    <p:animClr clrSpc="rgb" dir="cw">
                                      <p:cBhvr>
                                        <p:cTn id="123" dur="500" fill="hold"/>
                                        <p:tgtEl>
                                          <p:spTgt spid="217"/>
                                        </p:tgtEl>
                                        <p:attrNameLst>
                                          <p:attrName>fillcolor</p:attrName>
                                        </p:attrNameLst>
                                      </p:cBhvr>
                                      <p:to>
                                        <a:schemeClr val="accent2"/>
                                      </p:to>
                                    </p:animClr>
                                    <p:set>
                                      <p:cBhvr>
                                        <p:cTn id="124" dur="500" fill="hold"/>
                                        <p:tgtEl>
                                          <p:spTgt spid="217"/>
                                        </p:tgtEl>
                                        <p:attrNameLst>
                                          <p:attrName>fill.type</p:attrName>
                                        </p:attrNameLst>
                                      </p:cBhvr>
                                      <p:to>
                                        <p:strVal val="solid"/>
                                      </p:to>
                                    </p:set>
                                    <p:set>
                                      <p:cBhvr>
                                        <p:cTn id="125" dur="500" fill="hold"/>
                                        <p:tgtEl>
                                          <p:spTgt spid="217"/>
                                        </p:tgtEl>
                                        <p:attrNameLst>
                                          <p:attrName>fill.on</p:attrName>
                                        </p:attrNameLst>
                                      </p:cBhvr>
                                      <p:to>
                                        <p:strVal val="true"/>
                                      </p:to>
                                    </p:set>
                                  </p:childTnLst>
                                </p:cTn>
                              </p:par>
                              <p:par>
                                <p:cTn id="126" presetID="19" presetClass="emph" presetSubtype="0" fill="hold" grpId="1" nodeType="withEffect">
                                  <p:stCondLst>
                                    <p:cond delay="0"/>
                                  </p:stCondLst>
                                  <p:childTnLst>
                                    <p:animClr clrSpc="rgb" dir="cw">
                                      <p:cBhvr override="childStyle">
                                        <p:cTn id="127" dur="500" fill="hold"/>
                                        <p:tgtEl>
                                          <p:spTgt spid="218"/>
                                        </p:tgtEl>
                                        <p:attrNameLst>
                                          <p:attrName>style.color</p:attrName>
                                        </p:attrNameLst>
                                      </p:cBhvr>
                                      <p:to>
                                        <a:schemeClr val="accent2"/>
                                      </p:to>
                                    </p:animClr>
                                    <p:animClr clrSpc="rgb" dir="cw">
                                      <p:cBhvr>
                                        <p:cTn id="128" dur="500" fill="hold"/>
                                        <p:tgtEl>
                                          <p:spTgt spid="218"/>
                                        </p:tgtEl>
                                        <p:attrNameLst>
                                          <p:attrName>fillcolor</p:attrName>
                                        </p:attrNameLst>
                                      </p:cBhvr>
                                      <p:to>
                                        <a:schemeClr val="accent2"/>
                                      </p:to>
                                    </p:animClr>
                                    <p:set>
                                      <p:cBhvr>
                                        <p:cTn id="129" dur="500" fill="hold"/>
                                        <p:tgtEl>
                                          <p:spTgt spid="218"/>
                                        </p:tgtEl>
                                        <p:attrNameLst>
                                          <p:attrName>fill.type</p:attrName>
                                        </p:attrNameLst>
                                      </p:cBhvr>
                                      <p:to>
                                        <p:strVal val="solid"/>
                                      </p:to>
                                    </p:set>
                                    <p:set>
                                      <p:cBhvr>
                                        <p:cTn id="130" dur="500" fill="hold"/>
                                        <p:tgtEl>
                                          <p:spTgt spid="218"/>
                                        </p:tgtEl>
                                        <p:attrNameLst>
                                          <p:attrName>fill.on</p:attrName>
                                        </p:attrNameLst>
                                      </p:cBhvr>
                                      <p:to>
                                        <p:strVal val="true"/>
                                      </p:to>
                                    </p:set>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13"/>
                                        </p:tgtEl>
                                        <p:attrNameLst>
                                          <p:attrName>style.visibility</p:attrName>
                                        </p:attrNameLst>
                                      </p:cBhvr>
                                      <p:to>
                                        <p:strVal val="visible"/>
                                      </p:to>
                                    </p:set>
                                    <p:animEffect transition="in" filter="fade">
                                      <p:cBhvr>
                                        <p:cTn id="135" dur="1000"/>
                                        <p:tgtEl>
                                          <p:spTgt spid="13"/>
                                        </p:tgtEl>
                                      </p:cBhvr>
                                    </p:animEffect>
                                    <p:anim calcmode="lin" valueType="num">
                                      <p:cBhvr>
                                        <p:cTn id="136" dur="1000" fill="hold"/>
                                        <p:tgtEl>
                                          <p:spTgt spid="13"/>
                                        </p:tgtEl>
                                        <p:attrNameLst>
                                          <p:attrName>ppt_x</p:attrName>
                                        </p:attrNameLst>
                                      </p:cBhvr>
                                      <p:tavLst>
                                        <p:tav tm="0">
                                          <p:val>
                                            <p:strVal val="#ppt_x"/>
                                          </p:val>
                                        </p:tav>
                                        <p:tav tm="100000">
                                          <p:val>
                                            <p:strVal val="#ppt_x"/>
                                          </p:val>
                                        </p:tav>
                                      </p:tavLst>
                                    </p:anim>
                                    <p:anim calcmode="lin" valueType="num">
                                      <p:cBhvr>
                                        <p:cTn id="1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221"/>
                                        </p:tgtEl>
                                        <p:attrNameLst>
                                          <p:attrName>style.visibility</p:attrName>
                                        </p:attrNameLst>
                                      </p:cBhvr>
                                      <p:to>
                                        <p:strVal val="visible"/>
                                      </p:to>
                                    </p:set>
                                    <p:animEffect transition="in" filter="fade">
                                      <p:cBhvr>
                                        <p:cTn id="142" dur="1000"/>
                                        <p:tgtEl>
                                          <p:spTgt spid="221"/>
                                        </p:tgtEl>
                                      </p:cBhvr>
                                    </p:animEffect>
                                    <p:anim calcmode="lin" valueType="num">
                                      <p:cBhvr>
                                        <p:cTn id="143" dur="1000" fill="hold"/>
                                        <p:tgtEl>
                                          <p:spTgt spid="221"/>
                                        </p:tgtEl>
                                        <p:attrNameLst>
                                          <p:attrName>ppt_x</p:attrName>
                                        </p:attrNameLst>
                                      </p:cBhvr>
                                      <p:tavLst>
                                        <p:tav tm="0">
                                          <p:val>
                                            <p:strVal val="#ppt_x"/>
                                          </p:val>
                                        </p:tav>
                                        <p:tav tm="100000">
                                          <p:val>
                                            <p:strVal val="#ppt_x"/>
                                          </p:val>
                                        </p:tav>
                                      </p:tavLst>
                                    </p:anim>
                                    <p:anim calcmode="lin" valueType="num">
                                      <p:cBhvr>
                                        <p:cTn id="144" dur="1000" fill="hold"/>
                                        <p:tgtEl>
                                          <p:spTgt spid="221"/>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iterate type="lt">
                                    <p:tmPct val="0"/>
                                  </p:iterate>
                                  <p:childTnLst>
                                    <p:set>
                                      <p:cBhvr>
                                        <p:cTn id="146" dur="1" fill="hold">
                                          <p:stCondLst>
                                            <p:cond delay="0"/>
                                          </p:stCondLst>
                                        </p:cTn>
                                        <p:tgtEl>
                                          <p:spTgt spid="222"/>
                                        </p:tgtEl>
                                        <p:attrNameLst>
                                          <p:attrName>style.visibility</p:attrName>
                                        </p:attrNameLst>
                                      </p:cBhvr>
                                      <p:to>
                                        <p:strVal val="visible"/>
                                      </p:to>
                                    </p:set>
                                    <p:animEffect transition="in" filter="fade">
                                      <p:cBhvr>
                                        <p:cTn id="147" dur="1000"/>
                                        <p:tgtEl>
                                          <p:spTgt spid="222"/>
                                        </p:tgtEl>
                                      </p:cBhvr>
                                    </p:animEffect>
                                    <p:anim calcmode="lin" valueType="num">
                                      <p:cBhvr>
                                        <p:cTn id="148" dur="1000" fill="hold"/>
                                        <p:tgtEl>
                                          <p:spTgt spid="222"/>
                                        </p:tgtEl>
                                        <p:attrNameLst>
                                          <p:attrName>ppt_x</p:attrName>
                                        </p:attrNameLst>
                                      </p:cBhvr>
                                      <p:tavLst>
                                        <p:tav tm="0">
                                          <p:val>
                                            <p:strVal val="#ppt_x"/>
                                          </p:val>
                                        </p:tav>
                                        <p:tav tm="100000">
                                          <p:val>
                                            <p:strVal val="#ppt_x"/>
                                          </p:val>
                                        </p:tav>
                                      </p:tavLst>
                                    </p:anim>
                                    <p:anim calcmode="lin" valueType="num">
                                      <p:cBhvr>
                                        <p:cTn id="149" dur="1000" fill="hold"/>
                                        <p:tgtEl>
                                          <p:spTgt spid="222"/>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53" presetClass="entr" presetSubtype="16" fill="hold" grpId="0" nodeType="clickEffect">
                                  <p:stCondLst>
                                    <p:cond delay="0"/>
                                  </p:stCondLst>
                                  <p:childTnLst>
                                    <p:set>
                                      <p:cBhvr>
                                        <p:cTn id="153" dur="1" fill="hold">
                                          <p:stCondLst>
                                            <p:cond delay="0"/>
                                          </p:stCondLst>
                                        </p:cTn>
                                        <p:tgtEl>
                                          <p:spTgt spid="223"/>
                                        </p:tgtEl>
                                        <p:attrNameLst>
                                          <p:attrName>style.visibility</p:attrName>
                                        </p:attrNameLst>
                                      </p:cBhvr>
                                      <p:to>
                                        <p:strVal val="visible"/>
                                      </p:to>
                                    </p:set>
                                    <p:anim calcmode="lin" valueType="num">
                                      <p:cBhvr>
                                        <p:cTn id="154" dur="500" fill="hold"/>
                                        <p:tgtEl>
                                          <p:spTgt spid="223"/>
                                        </p:tgtEl>
                                        <p:attrNameLst>
                                          <p:attrName>ppt_w</p:attrName>
                                        </p:attrNameLst>
                                      </p:cBhvr>
                                      <p:tavLst>
                                        <p:tav tm="0">
                                          <p:val>
                                            <p:fltVal val="0"/>
                                          </p:val>
                                        </p:tav>
                                        <p:tav tm="100000">
                                          <p:val>
                                            <p:strVal val="#ppt_w"/>
                                          </p:val>
                                        </p:tav>
                                      </p:tavLst>
                                    </p:anim>
                                    <p:anim calcmode="lin" valueType="num">
                                      <p:cBhvr>
                                        <p:cTn id="155" dur="500" fill="hold"/>
                                        <p:tgtEl>
                                          <p:spTgt spid="223"/>
                                        </p:tgtEl>
                                        <p:attrNameLst>
                                          <p:attrName>ppt_h</p:attrName>
                                        </p:attrNameLst>
                                      </p:cBhvr>
                                      <p:tavLst>
                                        <p:tav tm="0">
                                          <p:val>
                                            <p:fltVal val="0"/>
                                          </p:val>
                                        </p:tav>
                                        <p:tav tm="100000">
                                          <p:val>
                                            <p:strVal val="#ppt_h"/>
                                          </p:val>
                                        </p:tav>
                                      </p:tavLst>
                                    </p:anim>
                                    <p:animEffect transition="in" filter="fade">
                                      <p:cBhvr>
                                        <p:cTn id="156" dur="500"/>
                                        <p:tgtEl>
                                          <p:spTgt spid="223"/>
                                        </p:tgtEl>
                                      </p:cBhvr>
                                    </p:animEffect>
                                  </p:childTnLst>
                                </p:cTn>
                              </p:par>
                            </p:childTnLst>
                          </p:cTn>
                        </p:par>
                      </p:childTnLst>
                    </p:cTn>
                  </p:par>
                  <p:par>
                    <p:cTn id="157" fill="hold">
                      <p:stCondLst>
                        <p:cond delay="indefinite"/>
                      </p:stCondLst>
                      <p:childTnLst>
                        <p:par>
                          <p:cTn id="158" fill="hold">
                            <p:stCondLst>
                              <p:cond delay="0"/>
                            </p:stCondLst>
                            <p:childTnLst>
                              <p:par>
                                <p:cTn id="159" presetID="53" presetClass="entr" presetSubtype="16" fill="hold" grpId="0" nodeType="clickEffect">
                                  <p:stCondLst>
                                    <p:cond delay="0"/>
                                  </p:stCondLst>
                                  <p:childTnLst>
                                    <p:set>
                                      <p:cBhvr>
                                        <p:cTn id="160" dur="1" fill="hold">
                                          <p:stCondLst>
                                            <p:cond delay="0"/>
                                          </p:stCondLst>
                                        </p:cTn>
                                        <p:tgtEl>
                                          <p:spTgt spid="225"/>
                                        </p:tgtEl>
                                        <p:attrNameLst>
                                          <p:attrName>style.visibility</p:attrName>
                                        </p:attrNameLst>
                                      </p:cBhvr>
                                      <p:to>
                                        <p:strVal val="visible"/>
                                      </p:to>
                                    </p:set>
                                    <p:anim calcmode="lin" valueType="num">
                                      <p:cBhvr>
                                        <p:cTn id="161" dur="500" fill="hold"/>
                                        <p:tgtEl>
                                          <p:spTgt spid="225"/>
                                        </p:tgtEl>
                                        <p:attrNameLst>
                                          <p:attrName>ppt_w</p:attrName>
                                        </p:attrNameLst>
                                      </p:cBhvr>
                                      <p:tavLst>
                                        <p:tav tm="0">
                                          <p:val>
                                            <p:fltVal val="0"/>
                                          </p:val>
                                        </p:tav>
                                        <p:tav tm="100000">
                                          <p:val>
                                            <p:strVal val="#ppt_w"/>
                                          </p:val>
                                        </p:tav>
                                      </p:tavLst>
                                    </p:anim>
                                    <p:anim calcmode="lin" valueType="num">
                                      <p:cBhvr>
                                        <p:cTn id="162" dur="500" fill="hold"/>
                                        <p:tgtEl>
                                          <p:spTgt spid="225"/>
                                        </p:tgtEl>
                                        <p:attrNameLst>
                                          <p:attrName>ppt_h</p:attrName>
                                        </p:attrNameLst>
                                      </p:cBhvr>
                                      <p:tavLst>
                                        <p:tav tm="0">
                                          <p:val>
                                            <p:fltVal val="0"/>
                                          </p:val>
                                        </p:tav>
                                        <p:tav tm="100000">
                                          <p:val>
                                            <p:strVal val="#ppt_h"/>
                                          </p:val>
                                        </p:tav>
                                      </p:tavLst>
                                    </p:anim>
                                    <p:animEffect transition="in" filter="fade">
                                      <p:cBhvr>
                                        <p:cTn id="163" dur="500"/>
                                        <p:tgtEl>
                                          <p:spTgt spid="225"/>
                                        </p:tgtEl>
                                      </p:cBhvr>
                                    </p:animEffect>
                                  </p:childTnLst>
                                </p:cTn>
                              </p:par>
                            </p:childTnLst>
                          </p:cTn>
                        </p:par>
                      </p:childTnLst>
                    </p:cTn>
                  </p:par>
                  <p:par>
                    <p:cTn id="164" fill="hold">
                      <p:stCondLst>
                        <p:cond delay="indefinite"/>
                      </p:stCondLst>
                      <p:childTnLst>
                        <p:par>
                          <p:cTn id="165" fill="hold">
                            <p:stCondLst>
                              <p:cond delay="0"/>
                            </p:stCondLst>
                            <p:childTnLst>
                              <p:par>
                                <p:cTn id="166" presetID="53" presetClass="entr" presetSubtype="16" fill="hold" grpId="0" nodeType="clickEffect">
                                  <p:stCondLst>
                                    <p:cond delay="0"/>
                                  </p:stCondLst>
                                  <p:childTnLst>
                                    <p:set>
                                      <p:cBhvr>
                                        <p:cTn id="167" dur="1" fill="hold">
                                          <p:stCondLst>
                                            <p:cond delay="0"/>
                                          </p:stCondLst>
                                        </p:cTn>
                                        <p:tgtEl>
                                          <p:spTgt spid="226"/>
                                        </p:tgtEl>
                                        <p:attrNameLst>
                                          <p:attrName>style.visibility</p:attrName>
                                        </p:attrNameLst>
                                      </p:cBhvr>
                                      <p:to>
                                        <p:strVal val="visible"/>
                                      </p:to>
                                    </p:set>
                                    <p:anim calcmode="lin" valueType="num">
                                      <p:cBhvr>
                                        <p:cTn id="168" dur="500" fill="hold"/>
                                        <p:tgtEl>
                                          <p:spTgt spid="226"/>
                                        </p:tgtEl>
                                        <p:attrNameLst>
                                          <p:attrName>ppt_w</p:attrName>
                                        </p:attrNameLst>
                                      </p:cBhvr>
                                      <p:tavLst>
                                        <p:tav tm="0">
                                          <p:val>
                                            <p:fltVal val="0"/>
                                          </p:val>
                                        </p:tav>
                                        <p:tav tm="100000">
                                          <p:val>
                                            <p:strVal val="#ppt_w"/>
                                          </p:val>
                                        </p:tav>
                                      </p:tavLst>
                                    </p:anim>
                                    <p:anim calcmode="lin" valueType="num">
                                      <p:cBhvr>
                                        <p:cTn id="169" dur="500" fill="hold"/>
                                        <p:tgtEl>
                                          <p:spTgt spid="226"/>
                                        </p:tgtEl>
                                        <p:attrNameLst>
                                          <p:attrName>ppt_h</p:attrName>
                                        </p:attrNameLst>
                                      </p:cBhvr>
                                      <p:tavLst>
                                        <p:tav tm="0">
                                          <p:val>
                                            <p:fltVal val="0"/>
                                          </p:val>
                                        </p:tav>
                                        <p:tav tm="100000">
                                          <p:val>
                                            <p:strVal val="#ppt_h"/>
                                          </p:val>
                                        </p:tav>
                                      </p:tavLst>
                                    </p:anim>
                                    <p:animEffect transition="in" filter="fade">
                                      <p:cBhvr>
                                        <p:cTn id="170" dur="500"/>
                                        <p:tgtEl>
                                          <p:spTgt spid="226"/>
                                        </p:tgtEl>
                                      </p:cBhvr>
                                    </p:animEffect>
                                  </p:childTnLst>
                                </p:cTn>
                              </p:par>
                            </p:childTnLst>
                          </p:cTn>
                        </p:par>
                      </p:childTnLst>
                    </p:cTn>
                  </p:par>
                  <p:par>
                    <p:cTn id="171" fill="hold">
                      <p:stCondLst>
                        <p:cond delay="indefinite"/>
                      </p:stCondLst>
                      <p:childTnLst>
                        <p:par>
                          <p:cTn id="172" fill="hold">
                            <p:stCondLst>
                              <p:cond delay="0"/>
                            </p:stCondLst>
                            <p:childTnLst>
                              <p:par>
                                <p:cTn id="173" presetID="34" presetClass="emph" presetSubtype="0" fill="hold" grpId="1" nodeType="clickEffect">
                                  <p:stCondLst>
                                    <p:cond delay="0"/>
                                  </p:stCondLst>
                                  <p:iterate type="lt">
                                    <p:tmPct val="10000"/>
                                  </p:iterate>
                                  <p:childTnLst>
                                    <p:animMotion origin="layout" path="M 2.5E-6 -4.44444E-6 L 2.5E-6 -0.07222 " pathEditMode="relative" rAng="0" ptsTypes="AA">
                                      <p:cBhvr>
                                        <p:cTn id="174" dur="250" accel="50000" decel="50000" autoRev="1" fill="hold">
                                          <p:stCondLst>
                                            <p:cond delay="0"/>
                                          </p:stCondLst>
                                        </p:cTn>
                                        <p:tgtEl>
                                          <p:spTgt spid="222"/>
                                        </p:tgtEl>
                                        <p:attrNameLst>
                                          <p:attrName>ppt_x</p:attrName>
                                          <p:attrName>ppt_y</p:attrName>
                                        </p:attrNameLst>
                                      </p:cBhvr>
                                      <p:rCtr x="0" y="-3611"/>
                                    </p:animMotion>
                                    <p:animRot by="1500000">
                                      <p:cBhvr>
                                        <p:cTn id="175" dur="125" fill="hold">
                                          <p:stCondLst>
                                            <p:cond delay="0"/>
                                          </p:stCondLst>
                                        </p:cTn>
                                        <p:tgtEl>
                                          <p:spTgt spid="222"/>
                                        </p:tgtEl>
                                        <p:attrNameLst>
                                          <p:attrName>r</p:attrName>
                                        </p:attrNameLst>
                                      </p:cBhvr>
                                    </p:animRot>
                                    <p:animRot by="-1500000">
                                      <p:cBhvr>
                                        <p:cTn id="176" dur="125" fill="hold">
                                          <p:stCondLst>
                                            <p:cond delay="125"/>
                                          </p:stCondLst>
                                        </p:cTn>
                                        <p:tgtEl>
                                          <p:spTgt spid="222"/>
                                        </p:tgtEl>
                                        <p:attrNameLst>
                                          <p:attrName>r</p:attrName>
                                        </p:attrNameLst>
                                      </p:cBhvr>
                                    </p:animRot>
                                    <p:animRot by="-1500000">
                                      <p:cBhvr>
                                        <p:cTn id="177" dur="125" fill="hold">
                                          <p:stCondLst>
                                            <p:cond delay="250"/>
                                          </p:stCondLst>
                                        </p:cTn>
                                        <p:tgtEl>
                                          <p:spTgt spid="222"/>
                                        </p:tgtEl>
                                        <p:attrNameLst>
                                          <p:attrName>r</p:attrName>
                                        </p:attrNameLst>
                                      </p:cBhvr>
                                    </p:animRot>
                                    <p:animRot by="1500000">
                                      <p:cBhvr>
                                        <p:cTn id="178" dur="125" fill="hold">
                                          <p:stCondLst>
                                            <p:cond delay="375"/>
                                          </p:stCondLst>
                                        </p:cTn>
                                        <p:tgtEl>
                                          <p:spTgt spid="222"/>
                                        </p:tgtEl>
                                        <p:attrNameLst>
                                          <p:attrName>r</p:attrName>
                                        </p:attrNameLst>
                                      </p:cBhvr>
                                    </p:animRot>
                                  </p:childTnLst>
                                </p:cTn>
                              </p:par>
                            </p:childTnLst>
                          </p:cTn>
                        </p:par>
                      </p:childTnLst>
                    </p:cTn>
                  </p:par>
                  <p:par>
                    <p:cTn id="179" fill="hold">
                      <p:stCondLst>
                        <p:cond delay="indefinite"/>
                      </p:stCondLst>
                      <p:childTnLst>
                        <p:par>
                          <p:cTn id="180" fill="hold">
                            <p:stCondLst>
                              <p:cond delay="0"/>
                            </p:stCondLst>
                            <p:childTnLst>
                              <p:par>
                                <p:cTn id="181" presetID="53" presetClass="entr" presetSubtype="16" fill="hold" grpId="0" nodeType="clickEffect">
                                  <p:stCondLst>
                                    <p:cond delay="0"/>
                                  </p:stCondLst>
                                  <p:childTnLst>
                                    <p:set>
                                      <p:cBhvr>
                                        <p:cTn id="182" dur="1" fill="hold">
                                          <p:stCondLst>
                                            <p:cond delay="0"/>
                                          </p:stCondLst>
                                        </p:cTn>
                                        <p:tgtEl>
                                          <p:spTgt spid="224"/>
                                        </p:tgtEl>
                                        <p:attrNameLst>
                                          <p:attrName>style.visibility</p:attrName>
                                        </p:attrNameLst>
                                      </p:cBhvr>
                                      <p:to>
                                        <p:strVal val="visible"/>
                                      </p:to>
                                    </p:set>
                                    <p:anim calcmode="lin" valueType="num">
                                      <p:cBhvr>
                                        <p:cTn id="183" dur="500" fill="hold"/>
                                        <p:tgtEl>
                                          <p:spTgt spid="224"/>
                                        </p:tgtEl>
                                        <p:attrNameLst>
                                          <p:attrName>ppt_w</p:attrName>
                                        </p:attrNameLst>
                                      </p:cBhvr>
                                      <p:tavLst>
                                        <p:tav tm="0">
                                          <p:val>
                                            <p:fltVal val="0"/>
                                          </p:val>
                                        </p:tav>
                                        <p:tav tm="100000">
                                          <p:val>
                                            <p:strVal val="#ppt_w"/>
                                          </p:val>
                                        </p:tav>
                                      </p:tavLst>
                                    </p:anim>
                                    <p:anim calcmode="lin" valueType="num">
                                      <p:cBhvr>
                                        <p:cTn id="184" dur="500" fill="hold"/>
                                        <p:tgtEl>
                                          <p:spTgt spid="224"/>
                                        </p:tgtEl>
                                        <p:attrNameLst>
                                          <p:attrName>ppt_h</p:attrName>
                                        </p:attrNameLst>
                                      </p:cBhvr>
                                      <p:tavLst>
                                        <p:tav tm="0">
                                          <p:val>
                                            <p:fltVal val="0"/>
                                          </p:val>
                                        </p:tav>
                                        <p:tav tm="100000">
                                          <p:val>
                                            <p:strVal val="#ppt_h"/>
                                          </p:val>
                                        </p:tav>
                                      </p:tavLst>
                                    </p:anim>
                                    <p:animEffect transition="in" filter="fade">
                                      <p:cBhvr>
                                        <p:cTn id="185"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7" grpId="0"/>
      <p:bldP spid="215" grpId="0" animBg="1"/>
      <p:bldP spid="215" grpId="1" animBg="1"/>
      <p:bldP spid="216" grpId="0" animBg="1"/>
      <p:bldP spid="216" grpId="1" animBg="1"/>
      <p:bldP spid="217" grpId="0" animBg="1"/>
      <p:bldP spid="217" grpId="1" animBg="1"/>
      <p:bldP spid="218" grpId="0" animBg="1"/>
      <p:bldP spid="218" grpId="1" animBg="1"/>
      <p:bldP spid="221" grpId="0"/>
      <p:bldP spid="222" grpId="0"/>
      <p:bldP spid="222" grpId="1"/>
      <p:bldP spid="223" grpId="0"/>
      <p:bldP spid="224" grpId="0"/>
      <p:bldP spid="225" grpId="0"/>
      <p:bldP spid="2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9242" y="577626"/>
            <a:ext cx="10795943" cy="523220"/>
          </a:xfrm>
          <a:prstGeom prst="rect">
            <a:avLst/>
          </a:prstGeom>
          <a:noFill/>
        </p:spPr>
        <p:txBody>
          <a:bodyPr wrap="square" rtlCol="1">
            <a:spAutoFit/>
          </a:bodyPr>
          <a:lstStyle/>
          <a:p>
            <a:pPr algn="just"/>
            <a:r>
              <a:rPr lang="fa-IR" sz="2800" dirty="0" smtClean="0">
                <a:cs typeface="B Koodak" panose="00000700000000000000" pitchFamily="2" charset="-78"/>
              </a:rPr>
              <a:t>عدد اعشار مربوط به شکل را در جدولِ ارزشِ مکانی بنویسید.</a:t>
            </a:r>
            <a:endParaRPr lang="fa-IR" sz="2400" dirty="0">
              <a:cs typeface="B Koodak" panose="00000700000000000000" pitchFamily="2" charset="-78"/>
            </a:endParaRPr>
          </a:p>
        </p:txBody>
      </p:sp>
      <p:sp>
        <p:nvSpPr>
          <p:cNvPr id="5" name="TextBox 4"/>
          <p:cNvSpPr txBox="1"/>
          <p:nvPr/>
        </p:nvSpPr>
        <p:spPr>
          <a:xfrm>
            <a:off x="8930683" y="95350"/>
            <a:ext cx="3134502" cy="523220"/>
          </a:xfrm>
          <a:prstGeom prst="rect">
            <a:avLst/>
          </a:prstGeom>
          <a:noFill/>
        </p:spPr>
        <p:txBody>
          <a:bodyPr wrap="square" rtlCol="1">
            <a:spAutoFit/>
          </a:bodyPr>
          <a:lstStyle/>
          <a:p>
            <a:r>
              <a:rPr lang="fa-IR" sz="2800"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کسر و اعدادِ اَعشاری</a:t>
            </a:r>
          </a:p>
        </p:txBody>
      </p:sp>
      <p:grpSp>
        <p:nvGrpSpPr>
          <p:cNvPr id="6" name="Group 132"/>
          <p:cNvGrpSpPr>
            <a:grpSpLocks/>
          </p:cNvGrpSpPr>
          <p:nvPr/>
        </p:nvGrpSpPr>
        <p:grpSpPr bwMode="auto">
          <a:xfrm>
            <a:off x="2180027" y="1504638"/>
            <a:ext cx="2004785" cy="2001411"/>
            <a:chOff x="6690" y="640"/>
            <a:chExt cx="1485" cy="1482"/>
          </a:xfrm>
          <a:effectLst>
            <a:outerShdw blurRad="63500" sx="102000" sy="102000" algn="ctr" rotWithShape="0">
              <a:prstClr val="black">
                <a:alpha val="40000"/>
              </a:prstClr>
            </a:outerShdw>
          </a:effectLst>
        </p:grpSpPr>
        <p:grpSp>
          <p:nvGrpSpPr>
            <p:cNvPr id="7" name="Group 133"/>
            <p:cNvGrpSpPr>
              <a:grpSpLocks/>
            </p:cNvGrpSpPr>
            <p:nvPr/>
          </p:nvGrpSpPr>
          <p:grpSpPr bwMode="auto">
            <a:xfrm>
              <a:off x="6700" y="650"/>
              <a:ext cx="1460" cy="1462"/>
              <a:chOff x="6700" y="650"/>
              <a:chExt cx="1460" cy="1462"/>
            </a:xfrm>
          </p:grpSpPr>
          <p:sp>
            <p:nvSpPr>
              <p:cNvPr id="46" name="Freeform 134"/>
              <p:cNvSpPr>
                <a:spLocks/>
              </p:cNvSpPr>
              <p:nvPr/>
            </p:nvSpPr>
            <p:spPr bwMode="auto">
              <a:xfrm>
                <a:off x="6700" y="650"/>
                <a:ext cx="1460" cy="1462"/>
              </a:xfrm>
              <a:custGeom>
                <a:avLst/>
                <a:gdLst>
                  <a:gd name="T0" fmla="+- 0 6700 6700"/>
                  <a:gd name="T1" fmla="*/ T0 w 1460"/>
                  <a:gd name="T2" fmla="+- 0 650 650"/>
                  <a:gd name="T3" fmla="*/ 650 h 1462"/>
                  <a:gd name="T4" fmla="+- 0 8160 6700"/>
                  <a:gd name="T5" fmla="*/ T4 w 1460"/>
                  <a:gd name="T6" fmla="+- 0 650 650"/>
                  <a:gd name="T7" fmla="*/ 650 h 1462"/>
                  <a:gd name="T8" fmla="+- 0 8160 6700"/>
                  <a:gd name="T9" fmla="*/ T8 w 1460"/>
                  <a:gd name="T10" fmla="+- 0 2113 650"/>
                  <a:gd name="T11" fmla="*/ 2113 h 1462"/>
                  <a:gd name="T12" fmla="+- 0 6700 6700"/>
                  <a:gd name="T13" fmla="*/ T12 w 1460"/>
                  <a:gd name="T14" fmla="+- 0 2113 650"/>
                  <a:gd name="T15" fmla="*/ 2113 h 1462"/>
                  <a:gd name="T16" fmla="+- 0 6700 6700"/>
                  <a:gd name="T17" fmla="*/ T16 w 1460"/>
                  <a:gd name="T18" fmla="+- 0 650 650"/>
                  <a:gd name="T19" fmla="*/ 650 h 1462"/>
                </a:gdLst>
                <a:ahLst/>
                <a:cxnLst>
                  <a:cxn ang="0">
                    <a:pos x="T1" y="T3"/>
                  </a:cxn>
                  <a:cxn ang="0">
                    <a:pos x="T5" y="T7"/>
                  </a:cxn>
                  <a:cxn ang="0">
                    <a:pos x="T9" y="T11"/>
                  </a:cxn>
                  <a:cxn ang="0">
                    <a:pos x="T13" y="T15"/>
                  </a:cxn>
                  <a:cxn ang="0">
                    <a:pos x="T17" y="T19"/>
                  </a:cxn>
                </a:cxnLst>
                <a:rect l="0" t="0" r="r" b="b"/>
                <a:pathLst>
                  <a:path w="1460" h="1462">
                    <a:moveTo>
                      <a:pt x="0" y="0"/>
                    </a:moveTo>
                    <a:lnTo>
                      <a:pt x="1460" y="0"/>
                    </a:lnTo>
                    <a:lnTo>
                      <a:pt x="1460" y="1463"/>
                    </a:lnTo>
                    <a:lnTo>
                      <a:pt x="0" y="1463"/>
                    </a:lnTo>
                    <a:lnTo>
                      <a:pt x="0" y="0"/>
                    </a:lnTo>
                    <a:close/>
                  </a:path>
                </a:pathLst>
              </a:custGeom>
              <a:solidFill>
                <a:srgbClr val="FFFF00"/>
              </a:solid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8" name="Group 135"/>
            <p:cNvGrpSpPr>
              <a:grpSpLocks/>
            </p:cNvGrpSpPr>
            <p:nvPr/>
          </p:nvGrpSpPr>
          <p:grpSpPr bwMode="auto">
            <a:xfrm>
              <a:off x="6698" y="648"/>
              <a:ext cx="1465" cy="1465"/>
              <a:chOff x="6698" y="648"/>
              <a:chExt cx="1465" cy="1465"/>
            </a:xfrm>
          </p:grpSpPr>
          <p:sp>
            <p:nvSpPr>
              <p:cNvPr id="45" name="Freeform 136"/>
              <p:cNvSpPr>
                <a:spLocks/>
              </p:cNvSpPr>
              <p:nvPr/>
            </p:nvSpPr>
            <p:spPr bwMode="auto">
              <a:xfrm>
                <a:off x="6698" y="648"/>
                <a:ext cx="1465" cy="1465"/>
              </a:xfrm>
              <a:custGeom>
                <a:avLst/>
                <a:gdLst>
                  <a:gd name="T0" fmla="+- 0 6698 6698"/>
                  <a:gd name="T1" fmla="*/ T0 w 1465"/>
                  <a:gd name="T2" fmla="+- 0 648 648"/>
                  <a:gd name="T3" fmla="*/ 648 h 1465"/>
                  <a:gd name="T4" fmla="+- 0 8163 6698"/>
                  <a:gd name="T5" fmla="*/ T4 w 1465"/>
                  <a:gd name="T6" fmla="+- 0 648 648"/>
                  <a:gd name="T7" fmla="*/ 648 h 1465"/>
                  <a:gd name="T8" fmla="+- 0 8163 6698"/>
                  <a:gd name="T9" fmla="*/ T8 w 1465"/>
                  <a:gd name="T10" fmla="+- 0 2113 648"/>
                  <a:gd name="T11" fmla="*/ 2113 h 1465"/>
                  <a:gd name="T12" fmla="+- 0 6698 6698"/>
                  <a:gd name="T13" fmla="*/ T12 w 1465"/>
                  <a:gd name="T14" fmla="+- 0 2113 648"/>
                  <a:gd name="T15" fmla="*/ 2113 h 1465"/>
                  <a:gd name="T16" fmla="+- 0 6698 6698"/>
                  <a:gd name="T17" fmla="*/ T16 w 1465"/>
                  <a:gd name="T18" fmla="+- 0 648 648"/>
                  <a:gd name="T19" fmla="*/ 648 h 1465"/>
                </a:gdLst>
                <a:ahLst/>
                <a:cxnLst>
                  <a:cxn ang="0">
                    <a:pos x="T1" y="T3"/>
                  </a:cxn>
                  <a:cxn ang="0">
                    <a:pos x="T5" y="T7"/>
                  </a:cxn>
                  <a:cxn ang="0">
                    <a:pos x="T9" y="T11"/>
                  </a:cxn>
                  <a:cxn ang="0">
                    <a:pos x="T13" y="T15"/>
                  </a:cxn>
                  <a:cxn ang="0">
                    <a:pos x="T17" y="T19"/>
                  </a:cxn>
                </a:cxnLst>
                <a:rect l="0" t="0" r="r" b="b"/>
                <a:pathLst>
                  <a:path w="1465" h="1465">
                    <a:moveTo>
                      <a:pt x="0" y="0"/>
                    </a:moveTo>
                    <a:lnTo>
                      <a:pt x="1465" y="0"/>
                    </a:lnTo>
                    <a:lnTo>
                      <a:pt x="1465" y="1465"/>
                    </a:lnTo>
                    <a:lnTo>
                      <a:pt x="0" y="1465"/>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9" name="Group 137"/>
            <p:cNvGrpSpPr>
              <a:grpSpLocks/>
            </p:cNvGrpSpPr>
            <p:nvPr/>
          </p:nvGrpSpPr>
          <p:grpSpPr bwMode="auto">
            <a:xfrm>
              <a:off x="6844" y="648"/>
              <a:ext cx="2" cy="1465"/>
              <a:chOff x="6844" y="648"/>
              <a:chExt cx="2" cy="1465"/>
            </a:xfrm>
          </p:grpSpPr>
          <p:sp>
            <p:nvSpPr>
              <p:cNvPr id="44" name="Freeform 138"/>
              <p:cNvSpPr>
                <a:spLocks/>
              </p:cNvSpPr>
              <p:nvPr/>
            </p:nvSpPr>
            <p:spPr bwMode="auto">
              <a:xfrm>
                <a:off x="684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0" name="Group 139"/>
            <p:cNvGrpSpPr>
              <a:grpSpLocks/>
            </p:cNvGrpSpPr>
            <p:nvPr/>
          </p:nvGrpSpPr>
          <p:grpSpPr bwMode="auto">
            <a:xfrm>
              <a:off x="6991" y="648"/>
              <a:ext cx="2" cy="1465"/>
              <a:chOff x="6991" y="648"/>
              <a:chExt cx="2" cy="1465"/>
            </a:xfrm>
          </p:grpSpPr>
          <p:sp>
            <p:nvSpPr>
              <p:cNvPr id="43" name="Freeform 140"/>
              <p:cNvSpPr>
                <a:spLocks/>
              </p:cNvSpPr>
              <p:nvPr/>
            </p:nvSpPr>
            <p:spPr bwMode="auto">
              <a:xfrm>
                <a:off x="6991"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1" name="Group 141"/>
            <p:cNvGrpSpPr>
              <a:grpSpLocks/>
            </p:cNvGrpSpPr>
            <p:nvPr/>
          </p:nvGrpSpPr>
          <p:grpSpPr bwMode="auto">
            <a:xfrm>
              <a:off x="7138" y="648"/>
              <a:ext cx="2" cy="1465"/>
              <a:chOff x="7138" y="648"/>
              <a:chExt cx="2" cy="1465"/>
            </a:xfrm>
          </p:grpSpPr>
          <p:sp>
            <p:nvSpPr>
              <p:cNvPr id="42" name="Freeform 142"/>
              <p:cNvSpPr>
                <a:spLocks/>
              </p:cNvSpPr>
              <p:nvPr/>
            </p:nvSpPr>
            <p:spPr bwMode="auto">
              <a:xfrm>
                <a:off x="7138"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2" name="Group 143"/>
            <p:cNvGrpSpPr>
              <a:grpSpLocks/>
            </p:cNvGrpSpPr>
            <p:nvPr/>
          </p:nvGrpSpPr>
          <p:grpSpPr bwMode="auto">
            <a:xfrm>
              <a:off x="7284" y="648"/>
              <a:ext cx="2" cy="1465"/>
              <a:chOff x="7284" y="648"/>
              <a:chExt cx="2" cy="1465"/>
            </a:xfrm>
          </p:grpSpPr>
          <p:sp>
            <p:nvSpPr>
              <p:cNvPr id="41" name="Freeform 144"/>
              <p:cNvSpPr>
                <a:spLocks/>
              </p:cNvSpPr>
              <p:nvPr/>
            </p:nvSpPr>
            <p:spPr bwMode="auto">
              <a:xfrm>
                <a:off x="728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3" name="Group 145"/>
            <p:cNvGrpSpPr>
              <a:grpSpLocks/>
            </p:cNvGrpSpPr>
            <p:nvPr/>
          </p:nvGrpSpPr>
          <p:grpSpPr bwMode="auto">
            <a:xfrm>
              <a:off x="7431" y="648"/>
              <a:ext cx="2" cy="1465"/>
              <a:chOff x="7431" y="648"/>
              <a:chExt cx="2" cy="1465"/>
            </a:xfrm>
          </p:grpSpPr>
          <p:sp>
            <p:nvSpPr>
              <p:cNvPr id="40" name="Freeform 146"/>
              <p:cNvSpPr>
                <a:spLocks/>
              </p:cNvSpPr>
              <p:nvPr/>
            </p:nvSpPr>
            <p:spPr bwMode="auto">
              <a:xfrm>
                <a:off x="7431"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 name="Group 147"/>
            <p:cNvGrpSpPr>
              <a:grpSpLocks/>
            </p:cNvGrpSpPr>
            <p:nvPr/>
          </p:nvGrpSpPr>
          <p:grpSpPr bwMode="auto">
            <a:xfrm>
              <a:off x="7577" y="648"/>
              <a:ext cx="2" cy="1465"/>
              <a:chOff x="7577" y="648"/>
              <a:chExt cx="2" cy="1465"/>
            </a:xfrm>
          </p:grpSpPr>
          <p:sp>
            <p:nvSpPr>
              <p:cNvPr id="39" name="Freeform 148"/>
              <p:cNvSpPr>
                <a:spLocks/>
              </p:cNvSpPr>
              <p:nvPr/>
            </p:nvSpPr>
            <p:spPr bwMode="auto">
              <a:xfrm>
                <a:off x="7577"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5" name="Group 149"/>
            <p:cNvGrpSpPr>
              <a:grpSpLocks/>
            </p:cNvGrpSpPr>
            <p:nvPr/>
          </p:nvGrpSpPr>
          <p:grpSpPr bwMode="auto">
            <a:xfrm>
              <a:off x="7724" y="648"/>
              <a:ext cx="2" cy="1465"/>
              <a:chOff x="7724" y="648"/>
              <a:chExt cx="2" cy="1465"/>
            </a:xfrm>
          </p:grpSpPr>
          <p:sp>
            <p:nvSpPr>
              <p:cNvPr id="38" name="Freeform 150"/>
              <p:cNvSpPr>
                <a:spLocks/>
              </p:cNvSpPr>
              <p:nvPr/>
            </p:nvSpPr>
            <p:spPr bwMode="auto">
              <a:xfrm>
                <a:off x="772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 name="Group 151"/>
            <p:cNvGrpSpPr>
              <a:grpSpLocks/>
            </p:cNvGrpSpPr>
            <p:nvPr/>
          </p:nvGrpSpPr>
          <p:grpSpPr bwMode="auto">
            <a:xfrm>
              <a:off x="7870" y="648"/>
              <a:ext cx="2" cy="1465"/>
              <a:chOff x="7870" y="648"/>
              <a:chExt cx="2" cy="1465"/>
            </a:xfrm>
          </p:grpSpPr>
          <p:sp>
            <p:nvSpPr>
              <p:cNvPr id="37" name="Freeform 152"/>
              <p:cNvSpPr>
                <a:spLocks/>
              </p:cNvSpPr>
              <p:nvPr/>
            </p:nvSpPr>
            <p:spPr bwMode="auto">
              <a:xfrm>
                <a:off x="7870"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7" name="Group 153"/>
            <p:cNvGrpSpPr>
              <a:grpSpLocks/>
            </p:cNvGrpSpPr>
            <p:nvPr/>
          </p:nvGrpSpPr>
          <p:grpSpPr bwMode="auto">
            <a:xfrm>
              <a:off x="8017" y="648"/>
              <a:ext cx="2" cy="1465"/>
              <a:chOff x="8017" y="648"/>
              <a:chExt cx="2" cy="1465"/>
            </a:xfrm>
          </p:grpSpPr>
          <p:sp>
            <p:nvSpPr>
              <p:cNvPr id="36" name="Freeform 154"/>
              <p:cNvSpPr>
                <a:spLocks/>
              </p:cNvSpPr>
              <p:nvPr/>
            </p:nvSpPr>
            <p:spPr bwMode="auto">
              <a:xfrm>
                <a:off x="8017"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8" name="Group 155"/>
            <p:cNvGrpSpPr>
              <a:grpSpLocks/>
            </p:cNvGrpSpPr>
            <p:nvPr/>
          </p:nvGrpSpPr>
          <p:grpSpPr bwMode="auto">
            <a:xfrm>
              <a:off x="6701" y="1970"/>
              <a:ext cx="1465" cy="2"/>
              <a:chOff x="6701" y="1970"/>
              <a:chExt cx="1465" cy="2"/>
            </a:xfrm>
          </p:grpSpPr>
          <p:sp>
            <p:nvSpPr>
              <p:cNvPr id="35" name="Freeform 156"/>
              <p:cNvSpPr>
                <a:spLocks/>
              </p:cNvSpPr>
              <p:nvPr/>
            </p:nvSpPr>
            <p:spPr bwMode="auto">
              <a:xfrm>
                <a:off x="6701" y="197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9" name="Group 157"/>
            <p:cNvGrpSpPr>
              <a:grpSpLocks/>
            </p:cNvGrpSpPr>
            <p:nvPr/>
          </p:nvGrpSpPr>
          <p:grpSpPr bwMode="auto">
            <a:xfrm>
              <a:off x="6701" y="1823"/>
              <a:ext cx="1465" cy="2"/>
              <a:chOff x="6701" y="1823"/>
              <a:chExt cx="1465" cy="2"/>
            </a:xfrm>
          </p:grpSpPr>
          <p:sp>
            <p:nvSpPr>
              <p:cNvPr id="34" name="Freeform 158"/>
              <p:cNvSpPr>
                <a:spLocks/>
              </p:cNvSpPr>
              <p:nvPr/>
            </p:nvSpPr>
            <p:spPr bwMode="auto">
              <a:xfrm>
                <a:off x="6701" y="1823"/>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0" name="Group 159"/>
            <p:cNvGrpSpPr>
              <a:grpSpLocks/>
            </p:cNvGrpSpPr>
            <p:nvPr/>
          </p:nvGrpSpPr>
          <p:grpSpPr bwMode="auto">
            <a:xfrm>
              <a:off x="6701" y="1677"/>
              <a:ext cx="1465" cy="2"/>
              <a:chOff x="6701" y="1677"/>
              <a:chExt cx="1465" cy="2"/>
            </a:xfrm>
          </p:grpSpPr>
          <p:sp>
            <p:nvSpPr>
              <p:cNvPr id="33" name="Freeform 160"/>
              <p:cNvSpPr>
                <a:spLocks/>
              </p:cNvSpPr>
              <p:nvPr/>
            </p:nvSpPr>
            <p:spPr bwMode="auto">
              <a:xfrm>
                <a:off x="6701" y="167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1" name="Group 161"/>
            <p:cNvGrpSpPr>
              <a:grpSpLocks/>
            </p:cNvGrpSpPr>
            <p:nvPr/>
          </p:nvGrpSpPr>
          <p:grpSpPr bwMode="auto">
            <a:xfrm>
              <a:off x="6701" y="1530"/>
              <a:ext cx="1465" cy="2"/>
              <a:chOff x="6701" y="1530"/>
              <a:chExt cx="1465" cy="2"/>
            </a:xfrm>
          </p:grpSpPr>
          <p:sp>
            <p:nvSpPr>
              <p:cNvPr id="32" name="Freeform 162"/>
              <p:cNvSpPr>
                <a:spLocks/>
              </p:cNvSpPr>
              <p:nvPr/>
            </p:nvSpPr>
            <p:spPr bwMode="auto">
              <a:xfrm>
                <a:off x="6701" y="153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2" name="Group 163"/>
            <p:cNvGrpSpPr>
              <a:grpSpLocks/>
            </p:cNvGrpSpPr>
            <p:nvPr/>
          </p:nvGrpSpPr>
          <p:grpSpPr bwMode="auto">
            <a:xfrm>
              <a:off x="6701" y="1383"/>
              <a:ext cx="1465" cy="2"/>
              <a:chOff x="6701" y="1383"/>
              <a:chExt cx="1465" cy="2"/>
            </a:xfrm>
          </p:grpSpPr>
          <p:sp>
            <p:nvSpPr>
              <p:cNvPr id="31" name="Freeform 164"/>
              <p:cNvSpPr>
                <a:spLocks/>
              </p:cNvSpPr>
              <p:nvPr/>
            </p:nvSpPr>
            <p:spPr bwMode="auto">
              <a:xfrm>
                <a:off x="6701" y="1383"/>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3" name="Group 165"/>
            <p:cNvGrpSpPr>
              <a:grpSpLocks/>
            </p:cNvGrpSpPr>
            <p:nvPr/>
          </p:nvGrpSpPr>
          <p:grpSpPr bwMode="auto">
            <a:xfrm>
              <a:off x="6701" y="1237"/>
              <a:ext cx="1465" cy="2"/>
              <a:chOff x="6701" y="1237"/>
              <a:chExt cx="1465" cy="2"/>
            </a:xfrm>
          </p:grpSpPr>
          <p:sp>
            <p:nvSpPr>
              <p:cNvPr id="30" name="Freeform 166"/>
              <p:cNvSpPr>
                <a:spLocks/>
              </p:cNvSpPr>
              <p:nvPr/>
            </p:nvSpPr>
            <p:spPr bwMode="auto">
              <a:xfrm>
                <a:off x="6701" y="123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4" name="Group 167"/>
            <p:cNvGrpSpPr>
              <a:grpSpLocks/>
            </p:cNvGrpSpPr>
            <p:nvPr/>
          </p:nvGrpSpPr>
          <p:grpSpPr bwMode="auto">
            <a:xfrm>
              <a:off x="6701" y="1090"/>
              <a:ext cx="1465" cy="2"/>
              <a:chOff x="6701" y="1090"/>
              <a:chExt cx="1465" cy="2"/>
            </a:xfrm>
          </p:grpSpPr>
          <p:sp>
            <p:nvSpPr>
              <p:cNvPr id="29" name="Freeform 168"/>
              <p:cNvSpPr>
                <a:spLocks/>
              </p:cNvSpPr>
              <p:nvPr/>
            </p:nvSpPr>
            <p:spPr bwMode="auto">
              <a:xfrm>
                <a:off x="6701" y="109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5" name="Group 169"/>
            <p:cNvGrpSpPr>
              <a:grpSpLocks/>
            </p:cNvGrpSpPr>
            <p:nvPr/>
          </p:nvGrpSpPr>
          <p:grpSpPr bwMode="auto">
            <a:xfrm>
              <a:off x="6701" y="944"/>
              <a:ext cx="1465" cy="2"/>
              <a:chOff x="6701" y="944"/>
              <a:chExt cx="1465" cy="2"/>
            </a:xfrm>
          </p:grpSpPr>
          <p:sp>
            <p:nvSpPr>
              <p:cNvPr id="28" name="Freeform 170"/>
              <p:cNvSpPr>
                <a:spLocks/>
              </p:cNvSpPr>
              <p:nvPr/>
            </p:nvSpPr>
            <p:spPr bwMode="auto">
              <a:xfrm>
                <a:off x="6701" y="944"/>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6" name="Group 171"/>
            <p:cNvGrpSpPr>
              <a:grpSpLocks/>
            </p:cNvGrpSpPr>
            <p:nvPr/>
          </p:nvGrpSpPr>
          <p:grpSpPr bwMode="auto">
            <a:xfrm>
              <a:off x="6701" y="797"/>
              <a:ext cx="1465" cy="2"/>
              <a:chOff x="6701" y="797"/>
              <a:chExt cx="1465" cy="2"/>
            </a:xfrm>
          </p:grpSpPr>
          <p:sp>
            <p:nvSpPr>
              <p:cNvPr id="27" name="Freeform 172"/>
              <p:cNvSpPr>
                <a:spLocks/>
              </p:cNvSpPr>
              <p:nvPr/>
            </p:nvSpPr>
            <p:spPr bwMode="auto">
              <a:xfrm>
                <a:off x="6701" y="79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47" name="Group 46"/>
          <p:cNvGrpSpPr/>
          <p:nvPr/>
        </p:nvGrpSpPr>
        <p:grpSpPr>
          <a:xfrm>
            <a:off x="9022139" y="2024320"/>
            <a:ext cx="2657450" cy="1939174"/>
            <a:chOff x="7102332" y="3803065"/>
            <a:chExt cx="2657450" cy="1939174"/>
          </a:xfrm>
        </p:grpSpPr>
        <p:grpSp>
          <p:nvGrpSpPr>
            <p:cNvPr id="48" name="Group 47"/>
            <p:cNvGrpSpPr/>
            <p:nvPr/>
          </p:nvGrpSpPr>
          <p:grpSpPr>
            <a:xfrm>
              <a:off x="7102332" y="3803065"/>
              <a:ext cx="2657450" cy="1939174"/>
              <a:chOff x="6870320" y="3844064"/>
              <a:chExt cx="2657450" cy="1939174"/>
            </a:xfrm>
          </p:grpSpPr>
          <p:cxnSp>
            <p:nvCxnSpPr>
              <p:cNvPr id="52" name="Straight Connector 51"/>
              <p:cNvCxnSpPr/>
              <p:nvPr/>
            </p:nvCxnSpPr>
            <p:spPr>
              <a:xfrm flipH="1">
                <a:off x="6870320" y="4326340"/>
                <a:ext cx="2657450"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923662" y="3844064"/>
                <a:ext cx="0" cy="193917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678939" y="3965810"/>
                <a:ext cx="0" cy="14380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8073669" y="38030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دَهم</a:t>
              </a:r>
              <a:endParaRPr lang="fa-IR" sz="2400" dirty="0">
                <a:cs typeface="B Koodak" panose="00000700000000000000" pitchFamily="2" charset="-78"/>
              </a:endParaRPr>
            </a:p>
          </p:txBody>
        </p:sp>
        <p:sp>
          <p:nvSpPr>
            <p:cNvPr id="50" name="TextBox 49"/>
            <p:cNvSpPr txBox="1"/>
            <p:nvPr/>
          </p:nvSpPr>
          <p:spPr>
            <a:xfrm>
              <a:off x="8870576" y="38030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صدم</a:t>
              </a:r>
              <a:endParaRPr lang="fa-IR" sz="2400" dirty="0">
                <a:cs typeface="B Koodak" panose="00000700000000000000" pitchFamily="2" charset="-78"/>
              </a:endParaRPr>
            </a:p>
          </p:txBody>
        </p:sp>
        <p:sp>
          <p:nvSpPr>
            <p:cNvPr id="51" name="TextBox 50"/>
            <p:cNvSpPr txBox="1"/>
            <p:nvPr/>
          </p:nvSpPr>
          <p:spPr>
            <a:xfrm>
              <a:off x="7206416" y="38284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یکان</a:t>
              </a:r>
              <a:endParaRPr lang="fa-IR" sz="2400" dirty="0">
                <a:cs typeface="B Koodak" panose="00000700000000000000" pitchFamily="2" charset="-78"/>
              </a:endParaRPr>
            </a:p>
          </p:txBody>
        </p:sp>
      </p:grpSp>
      <p:sp>
        <p:nvSpPr>
          <p:cNvPr id="55" name="TextBox 54"/>
          <p:cNvSpPr txBox="1"/>
          <p:nvPr/>
        </p:nvSpPr>
        <p:spPr>
          <a:xfrm>
            <a:off x="10252341" y="2772697"/>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6</a:t>
            </a:r>
            <a:endParaRPr lang="fa-IR" sz="3600" dirty="0">
              <a:cs typeface="B Koodak" panose="00000700000000000000" pitchFamily="2" charset="-78"/>
            </a:endParaRPr>
          </a:p>
        </p:txBody>
      </p:sp>
      <p:sp>
        <p:nvSpPr>
          <p:cNvPr id="56" name="TextBox 55"/>
          <p:cNvSpPr txBox="1"/>
          <p:nvPr/>
        </p:nvSpPr>
        <p:spPr>
          <a:xfrm>
            <a:off x="11094090" y="2772697"/>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5</a:t>
            </a:r>
            <a:endParaRPr lang="fa-IR" sz="3600" dirty="0">
              <a:cs typeface="B Koodak" panose="00000700000000000000" pitchFamily="2" charset="-78"/>
            </a:endParaRPr>
          </a:p>
        </p:txBody>
      </p:sp>
      <p:sp>
        <p:nvSpPr>
          <p:cNvPr id="57" name="TextBox 56"/>
          <p:cNvSpPr txBox="1"/>
          <p:nvPr/>
        </p:nvSpPr>
        <p:spPr>
          <a:xfrm>
            <a:off x="9376959" y="2772697"/>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4</a:t>
            </a:r>
            <a:endParaRPr lang="fa-IR" sz="3600" dirty="0">
              <a:cs typeface="B Koodak" panose="00000700000000000000" pitchFamily="2" charset="-78"/>
            </a:endParaRPr>
          </a:p>
        </p:txBody>
      </p:sp>
      <p:grpSp>
        <p:nvGrpSpPr>
          <p:cNvPr id="58" name="Group 681"/>
          <p:cNvGrpSpPr>
            <a:grpSpLocks/>
          </p:cNvGrpSpPr>
          <p:nvPr/>
        </p:nvGrpSpPr>
        <p:grpSpPr bwMode="auto">
          <a:xfrm>
            <a:off x="4512799" y="3069378"/>
            <a:ext cx="435446" cy="1000705"/>
            <a:chOff x="2723" y="646"/>
            <a:chExt cx="261" cy="623"/>
          </a:xfrm>
        </p:grpSpPr>
        <p:grpSp>
          <p:nvGrpSpPr>
            <p:cNvPr id="59" name="Group 682"/>
            <p:cNvGrpSpPr>
              <a:grpSpLocks/>
            </p:cNvGrpSpPr>
            <p:nvPr/>
          </p:nvGrpSpPr>
          <p:grpSpPr bwMode="auto">
            <a:xfrm>
              <a:off x="2735" y="658"/>
              <a:ext cx="239" cy="600"/>
              <a:chOff x="2735" y="658"/>
              <a:chExt cx="239" cy="600"/>
            </a:xfrm>
          </p:grpSpPr>
          <p:sp>
            <p:nvSpPr>
              <p:cNvPr id="72"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60" name="Group 684"/>
            <p:cNvGrpSpPr>
              <a:grpSpLocks/>
            </p:cNvGrpSpPr>
            <p:nvPr/>
          </p:nvGrpSpPr>
          <p:grpSpPr bwMode="auto">
            <a:xfrm>
              <a:off x="2735" y="658"/>
              <a:ext cx="239" cy="600"/>
              <a:chOff x="2735" y="658"/>
              <a:chExt cx="239" cy="600"/>
            </a:xfrm>
          </p:grpSpPr>
          <p:sp>
            <p:nvSpPr>
              <p:cNvPr id="71"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1" name="Group 686"/>
            <p:cNvGrpSpPr>
              <a:grpSpLocks/>
            </p:cNvGrpSpPr>
            <p:nvPr/>
          </p:nvGrpSpPr>
          <p:grpSpPr bwMode="auto">
            <a:xfrm>
              <a:off x="2856" y="658"/>
              <a:ext cx="2" cy="604"/>
              <a:chOff x="2856" y="658"/>
              <a:chExt cx="2" cy="604"/>
            </a:xfrm>
          </p:grpSpPr>
          <p:sp>
            <p:nvSpPr>
              <p:cNvPr id="70"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2" name="Group 688"/>
            <p:cNvGrpSpPr>
              <a:grpSpLocks/>
            </p:cNvGrpSpPr>
            <p:nvPr/>
          </p:nvGrpSpPr>
          <p:grpSpPr bwMode="auto">
            <a:xfrm>
              <a:off x="2737" y="1145"/>
              <a:ext cx="230" cy="2"/>
              <a:chOff x="2737" y="1145"/>
              <a:chExt cx="230" cy="2"/>
            </a:xfrm>
          </p:grpSpPr>
          <p:sp>
            <p:nvSpPr>
              <p:cNvPr id="69"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3" name="Group 690"/>
            <p:cNvGrpSpPr>
              <a:grpSpLocks/>
            </p:cNvGrpSpPr>
            <p:nvPr/>
          </p:nvGrpSpPr>
          <p:grpSpPr bwMode="auto">
            <a:xfrm>
              <a:off x="2737" y="1024"/>
              <a:ext cx="230" cy="2"/>
              <a:chOff x="2737" y="1024"/>
              <a:chExt cx="230" cy="2"/>
            </a:xfrm>
          </p:grpSpPr>
          <p:sp>
            <p:nvSpPr>
              <p:cNvPr id="68"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4" name="Group 692"/>
            <p:cNvGrpSpPr>
              <a:grpSpLocks/>
            </p:cNvGrpSpPr>
            <p:nvPr/>
          </p:nvGrpSpPr>
          <p:grpSpPr bwMode="auto">
            <a:xfrm>
              <a:off x="2737" y="902"/>
              <a:ext cx="230" cy="2"/>
              <a:chOff x="2737" y="902"/>
              <a:chExt cx="230" cy="2"/>
            </a:xfrm>
          </p:grpSpPr>
          <p:sp>
            <p:nvSpPr>
              <p:cNvPr id="67"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5" name="Group 694"/>
            <p:cNvGrpSpPr>
              <a:grpSpLocks/>
            </p:cNvGrpSpPr>
            <p:nvPr/>
          </p:nvGrpSpPr>
          <p:grpSpPr bwMode="auto">
            <a:xfrm>
              <a:off x="2737" y="781"/>
              <a:ext cx="230" cy="2"/>
              <a:chOff x="2737" y="781"/>
              <a:chExt cx="230" cy="2"/>
            </a:xfrm>
          </p:grpSpPr>
          <p:sp>
            <p:nvSpPr>
              <p:cNvPr id="66"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sp>
        <p:nvSpPr>
          <p:cNvPr id="73" name="Freeform 683"/>
          <p:cNvSpPr>
            <a:spLocks/>
          </p:cNvSpPr>
          <p:nvPr/>
        </p:nvSpPr>
        <p:spPr bwMode="auto">
          <a:xfrm>
            <a:off x="6298966" y="3893625"/>
            <a:ext cx="181536" cy="183335"/>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pic>
        <p:nvPicPr>
          <p:cNvPr id="156" name="Picture 155"/>
          <p:cNvPicPr>
            <a:picLocks noChangeAspect="1"/>
          </p:cNvPicPr>
          <p:nvPr/>
        </p:nvPicPr>
        <p:blipFill>
          <a:blip r:embed="rId3" cstate="print">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2716" y="11739"/>
            <a:ext cx="1957578" cy="6858000"/>
          </a:xfrm>
          <a:prstGeom prst="rect">
            <a:avLst/>
          </a:prstGeom>
        </p:spPr>
      </p:pic>
      <p:grpSp>
        <p:nvGrpSpPr>
          <p:cNvPr id="157" name="Group 132"/>
          <p:cNvGrpSpPr>
            <a:grpSpLocks/>
          </p:cNvGrpSpPr>
          <p:nvPr/>
        </p:nvGrpSpPr>
        <p:grpSpPr bwMode="auto">
          <a:xfrm>
            <a:off x="1993291" y="1697151"/>
            <a:ext cx="2004785" cy="2001411"/>
            <a:chOff x="6690" y="640"/>
            <a:chExt cx="1485" cy="1482"/>
          </a:xfrm>
          <a:effectLst>
            <a:outerShdw blurRad="63500" sx="102000" sy="102000" algn="ctr" rotWithShape="0">
              <a:prstClr val="black">
                <a:alpha val="40000"/>
              </a:prstClr>
            </a:outerShdw>
          </a:effectLst>
        </p:grpSpPr>
        <p:grpSp>
          <p:nvGrpSpPr>
            <p:cNvPr id="158" name="Group 133"/>
            <p:cNvGrpSpPr>
              <a:grpSpLocks/>
            </p:cNvGrpSpPr>
            <p:nvPr/>
          </p:nvGrpSpPr>
          <p:grpSpPr bwMode="auto">
            <a:xfrm>
              <a:off x="6700" y="650"/>
              <a:ext cx="1460" cy="1462"/>
              <a:chOff x="6700" y="650"/>
              <a:chExt cx="1460" cy="1462"/>
            </a:xfrm>
          </p:grpSpPr>
          <p:sp>
            <p:nvSpPr>
              <p:cNvPr id="197" name="Freeform 134"/>
              <p:cNvSpPr>
                <a:spLocks/>
              </p:cNvSpPr>
              <p:nvPr/>
            </p:nvSpPr>
            <p:spPr bwMode="auto">
              <a:xfrm>
                <a:off x="6700" y="650"/>
                <a:ext cx="1460" cy="1462"/>
              </a:xfrm>
              <a:custGeom>
                <a:avLst/>
                <a:gdLst>
                  <a:gd name="T0" fmla="+- 0 6700 6700"/>
                  <a:gd name="T1" fmla="*/ T0 w 1460"/>
                  <a:gd name="T2" fmla="+- 0 650 650"/>
                  <a:gd name="T3" fmla="*/ 650 h 1462"/>
                  <a:gd name="T4" fmla="+- 0 8160 6700"/>
                  <a:gd name="T5" fmla="*/ T4 w 1460"/>
                  <a:gd name="T6" fmla="+- 0 650 650"/>
                  <a:gd name="T7" fmla="*/ 650 h 1462"/>
                  <a:gd name="T8" fmla="+- 0 8160 6700"/>
                  <a:gd name="T9" fmla="*/ T8 w 1460"/>
                  <a:gd name="T10" fmla="+- 0 2113 650"/>
                  <a:gd name="T11" fmla="*/ 2113 h 1462"/>
                  <a:gd name="T12" fmla="+- 0 6700 6700"/>
                  <a:gd name="T13" fmla="*/ T12 w 1460"/>
                  <a:gd name="T14" fmla="+- 0 2113 650"/>
                  <a:gd name="T15" fmla="*/ 2113 h 1462"/>
                  <a:gd name="T16" fmla="+- 0 6700 6700"/>
                  <a:gd name="T17" fmla="*/ T16 w 1460"/>
                  <a:gd name="T18" fmla="+- 0 650 650"/>
                  <a:gd name="T19" fmla="*/ 650 h 1462"/>
                </a:gdLst>
                <a:ahLst/>
                <a:cxnLst>
                  <a:cxn ang="0">
                    <a:pos x="T1" y="T3"/>
                  </a:cxn>
                  <a:cxn ang="0">
                    <a:pos x="T5" y="T7"/>
                  </a:cxn>
                  <a:cxn ang="0">
                    <a:pos x="T9" y="T11"/>
                  </a:cxn>
                  <a:cxn ang="0">
                    <a:pos x="T13" y="T15"/>
                  </a:cxn>
                  <a:cxn ang="0">
                    <a:pos x="T17" y="T19"/>
                  </a:cxn>
                </a:cxnLst>
                <a:rect l="0" t="0" r="r" b="b"/>
                <a:pathLst>
                  <a:path w="1460" h="1462">
                    <a:moveTo>
                      <a:pt x="0" y="0"/>
                    </a:moveTo>
                    <a:lnTo>
                      <a:pt x="1460" y="0"/>
                    </a:lnTo>
                    <a:lnTo>
                      <a:pt x="1460" y="1463"/>
                    </a:lnTo>
                    <a:lnTo>
                      <a:pt x="0" y="1463"/>
                    </a:lnTo>
                    <a:lnTo>
                      <a:pt x="0" y="0"/>
                    </a:lnTo>
                    <a:close/>
                  </a:path>
                </a:pathLst>
              </a:custGeom>
              <a:solidFill>
                <a:srgbClr val="FF0000"/>
              </a:solid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59" name="Group 135"/>
            <p:cNvGrpSpPr>
              <a:grpSpLocks/>
            </p:cNvGrpSpPr>
            <p:nvPr/>
          </p:nvGrpSpPr>
          <p:grpSpPr bwMode="auto">
            <a:xfrm>
              <a:off x="6698" y="648"/>
              <a:ext cx="1465" cy="1465"/>
              <a:chOff x="6698" y="648"/>
              <a:chExt cx="1465" cy="1465"/>
            </a:xfrm>
          </p:grpSpPr>
          <p:sp>
            <p:nvSpPr>
              <p:cNvPr id="196" name="Freeform 136"/>
              <p:cNvSpPr>
                <a:spLocks/>
              </p:cNvSpPr>
              <p:nvPr/>
            </p:nvSpPr>
            <p:spPr bwMode="auto">
              <a:xfrm>
                <a:off x="6698" y="648"/>
                <a:ext cx="1465" cy="1465"/>
              </a:xfrm>
              <a:custGeom>
                <a:avLst/>
                <a:gdLst>
                  <a:gd name="T0" fmla="+- 0 6698 6698"/>
                  <a:gd name="T1" fmla="*/ T0 w 1465"/>
                  <a:gd name="T2" fmla="+- 0 648 648"/>
                  <a:gd name="T3" fmla="*/ 648 h 1465"/>
                  <a:gd name="T4" fmla="+- 0 8163 6698"/>
                  <a:gd name="T5" fmla="*/ T4 w 1465"/>
                  <a:gd name="T6" fmla="+- 0 648 648"/>
                  <a:gd name="T7" fmla="*/ 648 h 1465"/>
                  <a:gd name="T8" fmla="+- 0 8163 6698"/>
                  <a:gd name="T9" fmla="*/ T8 w 1465"/>
                  <a:gd name="T10" fmla="+- 0 2113 648"/>
                  <a:gd name="T11" fmla="*/ 2113 h 1465"/>
                  <a:gd name="T12" fmla="+- 0 6698 6698"/>
                  <a:gd name="T13" fmla="*/ T12 w 1465"/>
                  <a:gd name="T14" fmla="+- 0 2113 648"/>
                  <a:gd name="T15" fmla="*/ 2113 h 1465"/>
                  <a:gd name="T16" fmla="+- 0 6698 6698"/>
                  <a:gd name="T17" fmla="*/ T16 w 1465"/>
                  <a:gd name="T18" fmla="+- 0 648 648"/>
                  <a:gd name="T19" fmla="*/ 648 h 1465"/>
                </a:gdLst>
                <a:ahLst/>
                <a:cxnLst>
                  <a:cxn ang="0">
                    <a:pos x="T1" y="T3"/>
                  </a:cxn>
                  <a:cxn ang="0">
                    <a:pos x="T5" y="T7"/>
                  </a:cxn>
                  <a:cxn ang="0">
                    <a:pos x="T9" y="T11"/>
                  </a:cxn>
                  <a:cxn ang="0">
                    <a:pos x="T13" y="T15"/>
                  </a:cxn>
                  <a:cxn ang="0">
                    <a:pos x="T17" y="T19"/>
                  </a:cxn>
                </a:cxnLst>
                <a:rect l="0" t="0" r="r" b="b"/>
                <a:pathLst>
                  <a:path w="1465" h="1465">
                    <a:moveTo>
                      <a:pt x="0" y="0"/>
                    </a:moveTo>
                    <a:lnTo>
                      <a:pt x="1465" y="0"/>
                    </a:lnTo>
                    <a:lnTo>
                      <a:pt x="1465" y="1465"/>
                    </a:lnTo>
                    <a:lnTo>
                      <a:pt x="0" y="1465"/>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0" name="Group 137"/>
            <p:cNvGrpSpPr>
              <a:grpSpLocks/>
            </p:cNvGrpSpPr>
            <p:nvPr/>
          </p:nvGrpSpPr>
          <p:grpSpPr bwMode="auto">
            <a:xfrm>
              <a:off x="6844" y="648"/>
              <a:ext cx="2" cy="1465"/>
              <a:chOff x="6844" y="648"/>
              <a:chExt cx="2" cy="1465"/>
            </a:xfrm>
          </p:grpSpPr>
          <p:sp>
            <p:nvSpPr>
              <p:cNvPr id="195" name="Freeform 138"/>
              <p:cNvSpPr>
                <a:spLocks/>
              </p:cNvSpPr>
              <p:nvPr/>
            </p:nvSpPr>
            <p:spPr bwMode="auto">
              <a:xfrm>
                <a:off x="684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1" name="Group 139"/>
            <p:cNvGrpSpPr>
              <a:grpSpLocks/>
            </p:cNvGrpSpPr>
            <p:nvPr/>
          </p:nvGrpSpPr>
          <p:grpSpPr bwMode="auto">
            <a:xfrm>
              <a:off x="6991" y="648"/>
              <a:ext cx="2" cy="1465"/>
              <a:chOff x="6991" y="648"/>
              <a:chExt cx="2" cy="1465"/>
            </a:xfrm>
          </p:grpSpPr>
          <p:sp>
            <p:nvSpPr>
              <p:cNvPr id="194" name="Freeform 140"/>
              <p:cNvSpPr>
                <a:spLocks/>
              </p:cNvSpPr>
              <p:nvPr/>
            </p:nvSpPr>
            <p:spPr bwMode="auto">
              <a:xfrm>
                <a:off x="6991"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2" name="Group 141"/>
            <p:cNvGrpSpPr>
              <a:grpSpLocks/>
            </p:cNvGrpSpPr>
            <p:nvPr/>
          </p:nvGrpSpPr>
          <p:grpSpPr bwMode="auto">
            <a:xfrm>
              <a:off x="7138" y="648"/>
              <a:ext cx="2" cy="1465"/>
              <a:chOff x="7138" y="648"/>
              <a:chExt cx="2" cy="1465"/>
            </a:xfrm>
          </p:grpSpPr>
          <p:sp>
            <p:nvSpPr>
              <p:cNvPr id="193" name="Freeform 142"/>
              <p:cNvSpPr>
                <a:spLocks/>
              </p:cNvSpPr>
              <p:nvPr/>
            </p:nvSpPr>
            <p:spPr bwMode="auto">
              <a:xfrm>
                <a:off x="7138"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3" name="Group 143"/>
            <p:cNvGrpSpPr>
              <a:grpSpLocks/>
            </p:cNvGrpSpPr>
            <p:nvPr/>
          </p:nvGrpSpPr>
          <p:grpSpPr bwMode="auto">
            <a:xfrm>
              <a:off x="7284" y="648"/>
              <a:ext cx="2" cy="1465"/>
              <a:chOff x="7284" y="648"/>
              <a:chExt cx="2" cy="1465"/>
            </a:xfrm>
          </p:grpSpPr>
          <p:sp>
            <p:nvSpPr>
              <p:cNvPr id="192" name="Freeform 144"/>
              <p:cNvSpPr>
                <a:spLocks/>
              </p:cNvSpPr>
              <p:nvPr/>
            </p:nvSpPr>
            <p:spPr bwMode="auto">
              <a:xfrm>
                <a:off x="728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4" name="Group 145"/>
            <p:cNvGrpSpPr>
              <a:grpSpLocks/>
            </p:cNvGrpSpPr>
            <p:nvPr/>
          </p:nvGrpSpPr>
          <p:grpSpPr bwMode="auto">
            <a:xfrm>
              <a:off x="7431" y="648"/>
              <a:ext cx="2" cy="1465"/>
              <a:chOff x="7431" y="648"/>
              <a:chExt cx="2" cy="1465"/>
            </a:xfrm>
          </p:grpSpPr>
          <p:sp>
            <p:nvSpPr>
              <p:cNvPr id="191" name="Freeform 146"/>
              <p:cNvSpPr>
                <a:spLocks/>
              </p:cNvSpPr>
              <p:nvPr/>
            </p:nvSpPr>
            <p:spPr bwMode="auto">
              <a:xfrm>
                <a:off x="7431"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5" name="Group 147"/>
            <p:cNvGrpSpPr>
              <a:grpSpLocks/>
            </p:cNvGrpSpPr>
            <p:nvPr/>
          </p:nvGrpSpPr>
          <p:grpSpPr bwMode="auto">
            <a:xfrm>
              <a:off x="7577" y="648"/>
              <a:ext cx="2" cy="1465"/>
              <a:chOff x="7577" y="648"/>
              <a:chExt cx="2" cy="1465"/>
            </a:xfrm>
          </p:grpSpPr>
          <p:sp>
            <p:nvSpPr>
              <p:cNvPr id="190" name="Freeform 148"/>
              <p:cNvSpPr>
                <a:spLocks/>
              </p:cNvSpPr>
              <p:nvPr/>
            </p:nvSpPr>
            <p:spPr bwMode="auto">
              <a:xfrm>
                <a:off x="7577"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6" name="Group 149"/>
            <p:cNvGrpSpPr>
              <a:grpSpLocks/>
            </p:cNvGrpSpPr>
            <p:nvPr/>
          </p:nvGrpSpPr>
          <p:grpSpPr bwMode="auto">
            <a:xfrm>
              <a:off x="7724" y="648"/>
              <a:ext cx="2" cy="1465"/>
              <a:chOff x="7724" y="648"/>
              <a:chExt cx="2" cy="1465"/>
            </a:xfrm>
          </p:grpSpPr>
          <p:sp>
            <p:nvSpPr>
              <p:cNvPr id="189" name="Freeform 150"/>
              <p:cNvSpPr>
                <a:spLocks/>
              </p:cNvSpPr>
              <p:nvPr/>
            </p:nvSpPr>
            <p:spPr bwMode="auto">
              <a:xfrm>
                <a:off x="772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7" name="Group 151"/>
            <p:cNvGrpSpPr>
              <a:grpSpLocks/>
            </p:cNvGrpSpPr>
            <p:nvPr/>
          </p:nvGrpSpPr>
          <p:grpSpPr bwMode="auto">
            <a:xfrm>
              <a:off x="7870" y="648"/>
              <a:ext cx="2" cy="1465"/>
              <a:chOff x="7870" y="648"/>
              <a:chExt cx="2" cy="1465"/>
            </a:xfrm>
          </p:grpSpPr>
          <p:sp>
            <p:nvSpPr>
              <p:cNvPr id="188" name="Freeform 152"/>
              <p:cNvSpPr>
                <a:spLocks/>
              </p:cNvSpPr>
              <p:nvPr/>
            </p:nvSpPr>
            <p:spPr bwMode="auto">
              <a:xfrm>
                <a:off x="7870"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8" name="Group 153"/>
            <p:cNvGrpSpPr>
              <a:grpSpLocks/>
            </p:cNvGrpSpPr>
            <p:nvPr/>
          </p:nvGrpSpPr>
          <p:grpSpPr bwMode="auto">
            <a:xfrm>
              <a:off x="8017" y="648"/>
              <a:ext cx="2" cy="1465"/>
              <a:chOff x="8017" y="648"/>
              <a:chExt cx="2" cy="1465"/>
            </a:xfrm>
          </p:grpSpPr>
          <p:sp>
            <p:nvSpPr>
              <p:cNvPr id="187" name="Freeform 154"/>
              <p:cNvSpPr>
                <a:spLocks/>
              </p:cNvSpPr>
              <p:nvPr/>
            </p:nvSpPr>
            <p:spPr bwMode="auto">
              <a:xfrm>
                <a:off x="8017"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9" name="Group 155"/>
            <p:cNvGrpSpPr>
              <a:grpSpLocks/>
            </p:cNvGrpSpPr>
            <p:nvPr/>
          </p:nvGrpSpPr>
          <p:grpSpPr bwMode="auto">
            <a:xfrm>
              <a:off x="6701" y="1970"/>
              <a:ext cx="1465" cy="2"/>
              <a:chOff x="6701" y="1970"/>
              <a:chExt cx="1465" cy="2"/>
            </a:xfrm>
          </p:grpSpPr>
          <p:sp>
            <p:nvSpPr>
              <p:cNvPr id="186" name="Freeform 156"/>
              <p:cNvSpPr>
                <a:spLocks/>
              </p:cNvSpPr>
              <p:nvPr/>
            </p:nvSpPr>
            <p:spPr bwMode="auto">
              <a:xfrm>
                <a:off x="6701" y="197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70" name="Group 157"/>
            <p:cNvGrpSpPr>
              <a:grpSpLocks/>
            </p:cNvGrpSpPr>
            <p:nvPr/>
          </p:nvGrpSpPr>
          <p:grpSpPr bwMode="auto">
            <a:xfrm>
              <a:off x="6701" y="1823"/>
              <a:ext cx="1465" cy="2"/>
              <a:chOff x="6701" y="1823"/>
              <a:chExt cx="1465" cy="2"/>
            </a:xfrm>
          </p:grpSpPr>
          <p:sp>
            <p:nvSpPr>
              <p:cNvPr id="185" name="Freeform 158"/>
              <p:cNvSpPr>
                <a:spLocks/>
              </p:cNvSpPr>
              <p:nvPr/>
            </p:nvSpPr>
            <p:spPr bwMode="auto">
              <a:xfrm>
                <a:off x="6701" y="1823"/>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71" name="Group 159"/>
            <p:cNvGrpSpPr>
              <a:grpSpLocks/>
            </p:cNvGrpSpPr>
            <p:nvPr/>
          </p:nvGrpSpPr>
          <p:grpSpPr bwMode="auto">
            <a:xfrm>
              <a:off x="6701" y="1677"/>
              <a:ext cx="1465" cy="2"/>
              <a:chOff x="6701" y="1677"/>
              <a:chExt cx="1465" cy="2"/>
            </a:xfrm>
          </p:grpSpPr>
          <p:sp>
            <p:nvSpPr>
              <p:cNvPr id="184" name="Freeform 160"/>
              <p:cNvSpPr>
                <a:spLocks/>
              </p:cNvSpPr>
              <p:nvPr/>
            </p:nvSpPr>
            <p:spPr bwMode="auto">
              <a:xfrm>
                <a:off x="6701" y="167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72" name="Group 161"/>
            <p:cNvGrpSpPr>
              <a:grpSpLocks/>
            </p:cNvGrpSpPr>
            <p:nvPr/>
          </p:nvGrpSpPr>
          <p:grpSpPr bwMode="auto">
            <a:xfrm>
              <a:off x="6701" y="1530"/>
              <a:ext cx="1465" cy="2"/>
              <a:chOff x="6701" y="1530"/>
              <a:chExt cx="1465" cy="2"/>
            </a:xfrm>
          </p:grpSpPr>
          <p:sp>
            <p:nvSpPr>
              <p:cNvPr id="183" name="Freeform 162"/>
              <p:cNvSpPr>
                <a:spLocks/>
              </p:cNvSpPr>
              <p:nvPr/>
            </p:nvSpPr>
            <p:spPr bwMode="auto">
              <a:xfrm>
                <a:off x="6701" y="153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73" name="Group 163"/>
            <p:cNvGrpSpPr>
              <a:grpSpLocks/>
            </p:cNvGrpSpPr>
            <p:nvPr/>
          </p:nvGrpSpPr>
          <p:grpSpPr bwMode="auto">
            <a:xfrm>
              <a:off x="6701" y="1383"/>
              <a:ext cx="1465" cy="2"/>
              <a:chOff x="6701" y="1383"/>
              <a:chExt cx="1465" cy="2"/>
            </a:xfrm>
          </p:grpSpPr>
          <p:sp>
            <p:nvSpPr>
              <p:cNvPr id="182" name="Freeform 164"/>
              <p:cNvSpPr>
                <a:spLocks/>
              </p:cNvSpPr>
              <p:nvPr/>
            </p:nvSpPr>
            <p:spPr bwMode="auto">
              <a:xfrm>
                <a:off x="6701" y="1383"/>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74" name="Group 165"/>
            <p:cNvGrpSpPr>
              <a:grpSpLocks/>
            </p:cNvGrpSpPr>
            <p:nvPr/>
          </p:nvGrpSpPr>
          <p:grpSpPr bwMode="auto">
            <a:xfrm>
              <a:off x="6701" y="1237"/>
              <a:ext cx="1465" cy="2"/>
              <a:chOff x="6701" y="1237"/>
              <a:chExt cx="1465" cy="2"/>
            </a:xfrm>
          </p:grpSpPr>
          <p:sp>
            <p:nvSpPr>
              <p:cNvPr id="181" name="Freeform 166"/>
              <p:cNvSpPr>
                <a:spLocks/>
              </p:cNvSpPr>
              <p:nvPr/>
            </p:nvSpPr>
            <p:spPr bwMode="auto">
              <a:xfrm>
                <a:off x="6701" y="123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75" name="Group 167"/>
            <p:cNvGrpSpPr>
              <a:grpSpLocks/>
            </p:cNvGrpSpPr>
            <p:nvPr/>
          </p:nvGrpSpPr>
          <p:grpSpPr bwMode="auto">
            <a:xfrm>
              <a:off x="6701" y="1090"/>
              <a:ext cx="1465" cy="2"/>
              <a:chOff x="6701" y="1090"/>
              <a:chExt cx="1465" cy="2"/>
            </a:xfrm>
          </p:grpSpPr>
          <p:sp>
            <p:nvSpPr>
              <p:cNvPr id="180" name="Freeform 168"/>
              <p:cNvSpPr>
                <a:spLocks/>
              </p:cNvSpPr>
              <p:nvPr/>
            </p:nvSpPr>
            <p:spPr bwMode="auto">
              <a:xfrm>
                <a:off x="6701" y="109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76" name="Group 169"/>
            <p:cNvGrpSpPr>
              <a:grpSpLocks/>
            </p:cNvGrpSpPr>
            <p:nvPr/>
          </p:nvGrpSpPr>
          <p:grpSpPr bwMode="auto">
            <a:xfrm>
              <a:off x="6701" y="944"/>
              <a:ext cx="1465" cy="2"/>
              <a:chOff x="6701" y="944"/>
              <a:chExt cx="1465" cy="2"/>
            </a:xfrm>
          </p:grpSpPr>
          <p:sp>
            <p:nvSpPr>
              <p:cNvPr id="179" name="Freeform 170"/>
              <p:cNvSpPr>
                <a:spLocks/>
              </p:cNvSpPr>
              <p:nvPr/>
            </p:nvSpPr>
            <p:spPr bwMode="auto">
              <a:xfrm>
                <a:off x="6701" y="944"/>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77" name="Group 171"/>
            <p:cNvGrpSpPr>
              <a:grpSpLocks/>
            </p:cNvGrpSpPr>
            <p:nvPr/>
          </p:nvGrpSpPr>
          <p:grpSpPr bwMode="auto">
            <a:xfrm>
              <a:off x="6701" y="797"/>
              <a:ext cx="1465" cy="2"/>
              <a:chOff x="6701" y="797"/>
              <a:chExt cx="1465" cy="2"/>
            </a:xfrm>
          </p:grpSpPr>
          <p:sp>
            <p:nvSpPr>
              <p:cNvPr id="178" name="Freeform 172"/>
              <p:cNvSpPr>
                <a:spLocks/>
              </p:cNvSpPr>
              <p:nvPr/>
            </p:nvSpPr>
            <p:spPr bwMode="auto">
              <a:xfrm>
                <a:off x="6701" y="79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198" name="Group 132"/>
          <p:cNvGrpSpPr>
            <a:grpSpLocks/>
          </p:cNvGrpSpPr>
          <p:nvPr/>
        </p:nvGrpSpPr>
        <p:grpSpPr bwMode="auto">
          <a:xfrm>
            <a:off x="1806555" y="1889664"/>
            <a:ext cx="2004785" cy="2001411"/>
            <a:chOff x="6690" y="640"/>
            <a:chExt cx="1485" cy="1482"/>
          </a:xfrm>
          <a:effectLst>
            <a:outerShdw blurRad="63500" sx="102000" sy="102000" algn="ctr" rotWithShape="0">
              <a:prstClr val="black">
                <a:alpha val="40000"/>
              </a:prstClr>
            </a:outerShdw>
          </a:effectLst>
        </p:grpSpPr>
        <p:grpSp>
          <p:nvGrpSpPr>
            <p:cNvPr id="199" name="Group 133"/>
            <p:cNvGrpSpPr>
              <a:grpSpLocks/>
            </p:cNvGrpSpPr>
            <p:nvPr/>
          </p:nvGrpSpPr>
          <p:grpSpPr bwMode="auto">
            <a:xfrm>
              <a:off x="6700" y="650"/>
              <a:ext cx="1460" cy="1462"/>
              <a:chOff x="6700" y="650"/>
              <a:chExt cx="1460" cy="1462"/>
            </a:xfrm>
          </p:grpSpPr>
          <p:sp>
            <p:nvSpPr>
              <p:cNvPr id="238" name="Freeform 134"/>
              <p:cNvSpPr>
                <a:spLocks/>
              </p:cNvSpPr>
              <p:nvPr/>
            </p:nvSpPr>
            <p:spPr bwMode="auto">
              <a:xfrm>
                <a:off x="6700" y="650"/>
                <a:ext cx="1460" cy="1462"/>
              </a:xfrm>
              <a:custGeom>
                <a:avLst/>
                <a:gdLst>
                  <a:gd name="T0" fmla="+- 0 6700 6700"/>
                  <a:gd name="T1" fmla="*/ T0 w 1460"/>
                  <a:gd name="T2" fmla="+- 0 650 650"/>
                  <a:gd name="T3" fmla="*/ 650 h 1462"/>
                  <a:gd name="T4" fmla="+- 0 8160 6700"/>
                  <a:gd name="T5" fmla="*/ T4 w 1460"/>
                  <a:gd name="T6" fmla="+- 0 650 650"/>
                  <a:gd name="T7" fmla="*/ 650 h 1462"/>
                  <a:gd name="T8" fmla="+- 0 8160 6700"/>
                  <a:gd name="T9" fmla="*/ T8 w 1460"/>
                  <a:gd name="T10" fmla="+- 0 2113 650"/>
                  <a:gd name="T11" fmla="*/ 2113 h 1462"/>
                  <a:gd name="T12" fmla="+- 0 6700 6700"/>
                  <a:gd name="T13" fmla="*/ T12 w 1460"/>
                  <a:gd name="T14" fmla="+- 0 2113 650"/>
                  <a:gd name="T15" fmla="*/ 2113 h 1462"/>
                  <a:gd name="T16" fmla="+- 0 6700 6700"/>
                  <a:gd name="T17" fmla="*/ T16 w 1460"/>
                  <a:gd name="T18" fmla="+- 0 650 650"/>
                  <a:gd name="T19" fmla="*/ 650 h 1462"/>
                </a:gdLst>
                <a:ahLst/>
                <a:cxnLst>
                  <a:cxn ang="0">
                    <a:pos x="T1" y="T3"/>
                  </a:cxn>
                  <a:cxn ang="0">
                    <a:pos x="T5" y="T7"/>
                  </a:cxn>
                  <a:cxn ang="0">
                    <a:pos x="T9" y="T11"/>
                  </a:cxn>
                  <a:cxn ang="0">
                    <a:pos x="T13" y="T15"/>
                  </a:cxn>
                  <a:cxn ang="0">
                    <a:pos x="T17" y="T19"/>
                  </a:cxn>
                </a:cxnLst>
                <a:rect l="0" t="0" r="r" b="b"/>
                <a:pathLst>
                  <a:path w="1460" h="1462">
                    <a:moveTo>
                      <a:pt x="0" y="0"/>
                    </a:moveTo>
                    <a:lnTo>
                      <a:pt x="1460" y="0"/>
                    </a:lnTo>
                    <a:lnTo>
                      <a:pt x="1460" y="1463"/>
                    </a:lnTo>
                    <a:lnTo>
                      <a:pt x="0" y="1463"/>
                    </a:lnTo>
                    <a:lnTo>
                      <a:pt x="0" y="0"/>
                    </a:lnTo>
                    <a:close/>
                  </a:path>
                </a:pathLst>
              </a:custGeom>
              <a:solidFill>
                <a:srgbClr val="00B0F0"/>
              </a:solid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200" name="Group 135"/>
            <p:cNvGrpSpPr>
              <a:grpSpLocks/>
            </p:cNvGrpSpPr>
            <p:nvPr/>
          </p:nvGrpSpPr>
          <p:grpSpPr bwMode="auto">
            <a:xfrm>
              <a:off x="6698" y="648"/>
              <a:ext cx="1465" cy="1465"/>
              <a:chOff x="6698" y="648"/>
              <a:chExt cx="1465" cy="1465"/>
            </a:xfrm>
          </p:grpSpPr>
          <p:sp>
            <p:nvSpPr>
              <p:cNvPr id="237" name="Freeform 136"/>
              <p:cNvSpPr>
                <a:spLocks/>
              </p:cNvSpPr>
              <p:nvPr/>
            </p:nvSpPr>
            <p:spPr bwMode="auto">
              <a:xfrm>
                <a:off x="6698" y="648"/>
                <a:ext cx="1465" cy="1465"/>
              </a:xfrm>
              <a:custGeom>
                <a:avLst/>
                <a:gdLst>
                  <a:gd name="T0" fmla="+- 0 6698 6698"/>
                  <a:gd name="T1" fmla="*/ T0 w 1465"/>
                  <a:gd name="T2" fmla="+- 0 648 648"/>
                  <a:gd name="T3" fmla="*/ 648 h 1465"/>
                  <a:gd name="T4" fmla="+- 0 8163 6698"/>
                  <a:gd name="T5" fmla="*/ T4 w 1465"/>
                  <a:gd name="T6" fmla="+- 0 648 648"/>
                  <a:gd name="T7" fmla="*/ 648 h 1465"/>
                  <a:gd name="T8" fmla="+- 0 8163 6698"/>
                  <a:gd name="T9" fmla="*/ T8 w 1465"/>
                  <a:gd name="T10" fmla="+- 0 2113 648"/>
                  <a:gd name="T11" fmla="*/ 2113 h 1465"/>
                  <a:gd name="T12" fmla="+- 0 6698 6698"/>
                  <a:gd name="T13" fmla="*/ T12 w 1465"/>
                  <a:gd name="T14" fmla="+- 0 2113 648"/>
                  <a:gd name="T15" fmla="*/ 2113 h 1465"/>
                  <a:gd name="T16" fmla="+- 0 6698 6698"/>
                  <a:gd name="T17" fmla="*/ T16 w 1465"/>
                  <a:gd name="T18" fmla="+- 0 648 648"/>
                  <a:gd name="T19" fmla="*/ 648 h 1465"/>
                </a:gdLst>
                <a:ahLst/>
                <a:cxnLst>
                  <a:cxn ang="0">
                    <a:pos x="T1" y="T3"/>
                  </a:cxn>
                  <a:cxn ang="0">
                    <a:pos x="T5" y="T7"/>
                  </a:cxn>
                  <a:cxn ang="0">
                    <a:pos x="T9" y="T11"/>
                  </a:cxn>
                  <a:cxn ang="0">
                    <a:pos x="T13" y="T15"/>
                  </a:cxn>
                  <a:cxn ang="0">
                    <a:pos x="T17" y="T19"/>
                  </a:cxn>
                </a:cxnLst>
                <a:rect l="0" t="0" r="r" b="b"/>
                <a:pathLst>
                  <a:path w="1465" h="1465">
                    <a:moveTo>
                      <a:pt x="0" y="0"/>
                    </a:moveTo>
                    <a:lnTo>
                      <a:pt x="1465" y="0"/>
                    </a:lnTo>
                    <a:lnTo>
                      <a:pt x="1465" y="1465"/>
                    </a:lnTo>
                    <a:lnTo>
                      <a:pt x="0" y="1465"/>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01" name="Group 137"/>
            <p:cNvGrpSpPr>
              <a:grpSpLocks/>
            </p:cNvGrpSpPr>
            <p:nvPr/>
          </p:nvGrpSpPr>
          <p:grpSpPr bwMode="auto">
            <a:xfrm>
              <a:off x="6844" y="648"/>
              <a:ext cx="2" cy="1465"/>
              <a:chOff x="6844" y="648"/>
              <a:chExt cx="2" cy="1465"/>
            </a:xfrm>
          </p:grpSpPr>
          <p:sp>
            <p:nvSpPr>
              <p:cNvPr id="236" name="Freeform 138"/>
              <p:cNvSpPr>
                <a:spLocks/>
              </p:cNvSpPr>
              <p:nvPr/>
            </p:nvSpPr>
            <p:spPr bwMode="auto">
              <a:xfrm>
                <a:off x="684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02" name="Group 139"/>
            <p:cNvGrpSpPr>
              <a:grpSpLocks/>
            </p:cNvGrpSpPr>
            <p:nvPr/>
          </p:nvGrpSpPr>
          <p:grpSpPr bwMode="auto">
            <a:xfrm>
              <a:off x="6991" y="648"/>
              <a:ext cx="2" cy="1465"/>
              <a:chOff x="6991" y="648"/>
              <a:chExt cx="2" cy="1465"/>
            </a:xfrm>
          </p:grpSpPr>
          <p:sp>
            <p:nvSpPr>
              <p:cNvPr id="235" name="Freeform 140"/>
              <p:cNvSpPr>
                <a:spLocks/>
              </p:cNvSpPr>
              <p:nvPr/>
            </p:nvSpPr>
            <p:spPr bwMode="auto">
              <a:xfrm>
                <a:off x="6991"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03" name="Group 141"/>
            <p:cNvGrpSpPr>
              <a:grpSpLocks/>
            </p:cNvGrpSpPr>
            <p:nvPr/>
          </p:nvGrpSpPr>
          <p:grpSpPr bwMode="auto">
            <a:xfrm>
              <a:off x="7138" y="648"/>
              <a:ext cx="2" cy="1465"/>
              <a:chOff x="7138" y="648"/>
              <a:chExt cx="2" cy="1465"/>
            </a:xfrm>
          </p:grpSpPr>
          <p:sp>
            <p:nvSpPr>
              <p:cNvPr id="234" name="Freeform 142"/>
              <p:cNvSpPr>
                <a:spLocks/>
              </p:cNvSpPr>
              <p:nvPr/>
            </p:nvSpPr>
            <p:spPr bwMode="auto">
              <a:xfrm>
                <a:off x="7138"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04" name="Group 143"/>
            <p:cNvGrpSpPr>
              <a:grpSpLocks/>
            </p:cNvGrpSpPr>
            <p:nvPr/>
          </p:nvGrpSpPr>
          <p:grpSpPr bwMode="auto">
            <a:xfrm>
              <a:off x="7284" y="648"/>
              <a:ext cx="2" cy="1465"/>
              <a:chOff x="7284" y="648"/>
              <a:chExt cx="2" cy="1465"/>
            </a:xfrm>
          </p:grpSpPr>
          <p:sp>
            <p:nvSpPr>
              <p:cNvPr id="233" name="Freeform 144"/>
              <p:cNvSpPr>
                <a:spLocks/>
              </p:cNvSpPr>
              <p:nvPr/>
            </p:nvSpPr>
            <p:spPr bwMode="auto">
              <a:xfrm>
                <a:off x="728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05" name="Group 145"/>
            <p:cNvGrpSpPr>
              <a:grpSpLocks/>
            </p:cNvGrpSpPr>
            <p:nvPr/>
          </p:nvGrpSpPr>
          <p:grpSpPr bwMode="auto">
            <a:xfrm>
              <a:off x="7431" y="648"/>
              <a:ext cx="2" cy="1465"/>
              <a:chOff x="7431" y="648"/>
              <a:chExt cx="2" cy="1465"/>
            </a:xfrm>
          </p:grpSpPr>
          <p:sp>
            <p:nvSpPr>
              <p:cNvPr id="232" name="Freeform 146"/>
              <p:cNvSpPr>
                <a:spLocks/>
              </p:cNvSpPr>
              <p:nvPr/>
            </p:nvSpPr>
            <p:spPr bwMode="auto">
              <a:xfrm>
                <a:off x="7431"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06" name="Group 147"/>
            <p:cNvGrpSpPr>
              <a:grpSpLocks/>
            </p:cNvGrpSpPr>
            <p:nvPr/>
          </p:nvGrpSpPr>
          <p:grpSpPr bwMode="auto">
            <a:xfrm>
              <a:off x="7577" y="648"/>
              <a:ext cx="2" cy="1465"/>
              <a:chOff x="7577" y="648"/>
              <a:chExt cx="2" cy="1465"/>
            </a:xfrm>
          </p:grpSpPr>
          <p:sp>
            <p:nvSpPr>
              <p:cNvPr id="231" name="Freeform 148"/>
              <p:cNvSpPr>
                <a:spLocks/>
              </p:cNvSpPr>
              <p:nvPr/>
            </p:nvSpPr>
            <p:spPr bwMode="auto">
              <a:xfrm>
                <a:off x="7577"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07" name="Group 149"/>
            <p:cNvGrpSpPr>
              <a:grpSpLocks/>
            </p:cNvGrpSpPr>
            <p:nvPr/>
          </p:nvGrpSpPr>
          <p:grpSpPr bwMode="auto">
            <a:xfrm>
              <a:off x="7724" y="648"/>
              <a:ext cx="2" cy="1465"/>
              <a:chOff x="7724" y="648"/>
              <a:chExt cx="2" cy="1465"/>
            </a:xfrm>
          </p:grpSpPr>
          <p:sp>
            <p:nvSpPr>
              <p:cNvPr id="230" name="Freeform 150"/>
              <p:cNvSpPr>
                <a:spLocks/>
              </p:cNvSpPr>
              <p:nvPr/>
            </p:nvSpPr>
            <p:spPr bwMode="auto">
              <a:xfrm>
                <a:off x="772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08" name="Group 151"/>
            <p:cNvGrpSpPr>
              <a:grpSpLocks/>
            </p:cNvGrpSpPr>
            <p:nvPr/>
          </p:nvGrpSpPr>
          <p:grpSpPr bwMode="auto">
            <a:xfrm>
              <a:off x="7870" y="648"/>
              <a:ext cx="2" cy="1465"/>
              <a:chOff x="7870" y="648"/>
              <a:chExt cx="2" cy="1465"/>
            </a:xfrm>
          </p:grpSpPr>
          <p:sp>
            <p:nvSpPr>
              <p:cNvPr id="229" name="Freeform 152"/>
              <p:cNvSpPr>
                <a:spLocks/>
              </p:cNvSpPr>
              <p:nvPr/>
            </p:nvSpPr>
            <p:spPr bwMode="auto">
              <a:xfrm>
                <a:off x="7870"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09" name="Group 153"/>
            <p:cNvGrpSpPr>
              <a:grpSpLocks/>
            </p:cNvGrpSpPr>
            <p:nvPr/>
          </p:nvGrpSpPr>
          <p:grpSpPr bwMode="auto">
            <a:xfrm>
              <a:off x="8017" y="648"/>
              <a:ext cx="2" cy="1465"/>
              <a:chOff x="8017" y="648"/>
              <a:chExt cx="2" cy="1465"/>
            </a:xfrm>
          </p:grpSpPr>
          <p:sp>
            <p:nvSpPr>
              <p:cNvPr id="228" name="Freeform 154"/>
              <p:cNvSpPr>
                <a:spLocks/>
              </p:cNvSpPr>
              <p:nvPr/>
            </p:nvSpPr>
            <p:spPr bwMode="auto">
              <a:xfrm>
                <a:off x="8017"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10" name="Group 155"/>
            <p:cNvGrpSpPr>
              <a:grpSpLocks/>
            </p:cNvGrpSpPr>
            <p:nvPr/>
          </p:nvGrpSpPr>
          <p:grpSpPr bwMode="auto">
            <a:xfrm>
              <a:off x="6701" y="1970"/>
              <a:ext cx="1465" cy="2"/>
              <a:chOff x="6701" y="1970"/>
              <a:chExt cx="1465" cy="2"/>
            </a:xfrm>
          </p:grpSpPr>
          <p:sp>
            <p:nvSpPr>
              <p:cNvPr id="227" name="Freeform 156"/>
              <p:cNvSpPr>
                <a:spLocks/>
              </p:cNvSpPr>
              <p:nvPr/>
            </p:nvSpPr>
            <p:spPr bwMode="auto">
              <a:xfrm>
                <a:off x="6701" y="197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11" name="Group 157"/>
            <p:cNvGrpSpPr>
              <a:grpSpLocks/>
            </p:cNvGrpSpPr>
            <p:nvPr/>
          </p:nvGrpSpPr>
          <p:grpSpPr bwMode="auto">
            <a:xfrm>
              <a:off x="6701" y="1823"/>
              <a:ext cx="1465" cy="2"/>
              <a:chOff x="6701" y="1823"/>
              <a:chExt cx="1465" cy="2"/>
            </a:xfrm>
          </p:grpSpPr>
          <p:sp>
            <p:nvSpPr>
              <p:cNvPr id="226" name="Freeform 158"/>
              <p:cNvSpPr>
                <a:spLocks/>
              </p:cNvSpPr>
              <p:nvPr/>
            </p:nvSpPr>
            <p:spPr bwMode="auto">
              <a:xfrm>
                <a:off x="6701" y="1823"/>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12" name="Group 159"/>
            <p:cNvGrpSpPr>
              <a:grpSpLocks/>
            </p:cNvGrpSpPr>
            <p:nvPr/>
          </p:nvGrpSpPr>
          <p:grpSpPr bwMode="auto">
            <a:xfrm>
              <a:off x="6701" y="1677"/>
              <a:ext cx="1465" cy="2"/>
              <a:chOff x="6701" y="1677"/>
              <a:chExt cx="1465" cy="2"/>
            </a:xfrm>
          </p:grpSpPr>
          <p:sp>
            <p:nvSpPr>
              <p:cNvPr id="225" name="Freeform 160"/>
              <p:cNvSpPr>
                <a:spLocks/>
              </p:cNvSpPr>
              <p:nvPr/>
            </p:nvSpPr>
            <p:spPr bwMode="auto">
              <a:xfrm>
                <a:off x="6701" y="167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13" name="Group 161"/>
            <p:cNvGrpSpPr>
              <a:grpSpLocks/>
            </p:cNvGrpSpPr>
            <p:nvPr/>
          </p:nvGrpSpPr>
          <p:grpSpPr bwMode="auto">
            <a:xfrm>
              <a:off x="6701" y="1530"/>
              <a:ext cx="1465" cy="2"/>
              <a:chOff x="6701" y="1530"/>
              <a:chExt cx="1465" cy="2"/>
            </a:xfrm>
          </p:grpSpPr>
          <p:sp>
            <p:nvSpPr>
              <p:cNvPr id="224" name="Freeform 162"/>
              <p:cNvSpPr>
                <a:spLocks/>
              </p:cNvSpPr>
              <p:nvPr/>
            </p:nvSpPr>
            <p:spPr bwMode="auto">
              <a:xfrm>
                <a:off x="6701" y="153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14" name="Group 163"/>
            <p:cNvGrpSpPr>
              <a:grpSpLocks/>
            </p:cNvGrpSpPr>
            <p:nvPr/>
          </p:nvGrpSpPr>
          <p:grpSpPr bwMode="auto">
            <a:xfrm>
              <a:off x="6701" y="1383"/>
              <a:ext cx="1465" cy="2"/>
              <a:chOff x="6701" y="1383"/>
              <a:chExt cx="1465" cy="2"/>
            </a:xfrm>
          </p:grpSpPr>
          <p:sp>
            <p:nvSpPr>
              <p:cNvPr id="223" name="Freeform 164"/>
              <p:cNvSpPr>
                <a:spLocks/>
              </p:cNvSpPr>
              <p:nvPr/>
            </p:nvSpPr>
            <p:spPr bwMode="auto">
              <a:xfrm>
                <a:off x="6701" y="1383"/>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15" name="Group 165"/>
            <p:cNvGrpSpPr>
              <a:grpSpLocks/>
            </p:cNvGrpSpPr>
            <p:nvPr/>
          </p:nvGrpSpPr>
          <p:grpSpPr bwMode="auto">
            <a:xfrm>
              <a:off x="6701" y="1237"/>
              <a:ext cx="1465" cy="2"/>
              <a:chOff x="6701" y="1237"/>
              <a:chExt cx="1465" cy="2"/>
            </a:xfrm>
          </p:grpSpPr>
          <p:sp>
            <p:nvSpPr>
              <p:cNvPr id="222" name="Freeform 166"/>
              <p:cNvSpPr>
                <a:spLocks/>
              </p:cNvSpPr>
              <p:nvPr/>
            </p:nvSpPr>
            <p:spPr bwMode="auto">
              <a:xfrm>
                <a:off x="6701" y="123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16" name="Group 167"/>
            <p:cNvGrpSpPr>
              <a:grpSpLocks/>
            </p:cNvGrpSpPr>
            <p:nvPr/>
          </p:nvGrpSpPr>
          <p:grpSpPr bwMode="auto">
            <a:xfrm>
              <a:off x="6701" y="1090"/>
              <a:ext cx="1465" cy="2"/>
              <a:chOff x="6701" y="1090"/>
              <a:chExt cx="1465" cy="2"/>
            </a:xfrm>
          </p:grpSpPr>
          <p:sp>
            <p:nvSpPr>
              <p:cNvPr id="221" name="Freeform 168"/>
              <p:cNvSpPr>
                <a:spLocks/>
              </p:cNvSpPr>
              <p:nvPr/>
            </p:nvSpPr>
            <p:spPr bwMode="auto">
              <a:xfrm>
                <a:off x="6701" y="109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17" name="Group 169"/>
            <p:cNvGrpSpPr>
              <a:grpSpLocks/>
            </p:cNvGrpSpPr>
            <p:nvPr/>
          </p:nvGrpSpPr>
          <p:grpSpPr bwMode="auto">
            <a:xfrm>
              <a:off x="6701" y="944"/>
              <a:ext cx="1465" cy="2"/>
              <a:chOff x="6701" y="944"/>
              <a:chExt cx="1465" cy="2"/>
            </a:xfrm>
          </p:grpSpPr>
          <p:sp>
            <p:nvSpPr>
              <p:cNvPr id="220" name="Freeform 170"/>
              <p:cNvSpPr>
                <a:spLocks/>
              </p:cNvSpPr>
              <p:nvPr/>
            </p:nvSpPr>
            <p:spPr bwMode="auto">
              <a:xfrm>
                <a:off x="6701" y="944"/>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18" name="Group 171"/>
            <p:cNvGrpSpPr>
              <a:grpSpLocks/>
            </p:cNvGrpSpPr>
            <p:nvPr/>
          </p:nvGrpSpPr>
          <p:grpSpPr bwMode="auto">
            <a:xfrm>
              <a:off x="6701" y="797"/>
              <a:ext cx="1465" cy="2"/>
              <a:chOff x="6701" y="797"/>
              <a:chExt cx="1465" cy="2"/>
            </a:xfrm>
          </p:grpSpPr>
          <p:sp>
            <p:nvSpPr>
              <p:cNvPr id="219" name="Freeform 172"/>
              <p:cNvSpPr>
                <a:spLocks/>
              </p:cNvSpPr>
              <p:nvPr/>
            </p:nvSpPr>
            <p:spPr bwMode="auto">
              <a:xfrm>
                <a:off x="6701" y="79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239" name="Group 132"/>
          <p:cNvGrpSpPr>
            <a:grpSpLocks/>
          </p:cNvGrpSpPr>
          <p:nvPr/>
        </p:nvGrpSpPr>
        <p:grpSpPr bwMode="auto">
          <a:xfrm>
            <a:off x="1619819" y="2082177"/>
            <a:ext cx="2004785" cy="2001411"/>
            <a:chOff x="6690" y="640"/>
            <a:chExt cx="1485" cy="1482"/>
          </a:xfrm>
          <a:effectLst>
            <a:outerShdw blurRad="63500" sx="102000" sy="102000" algn="ctr" rotWithShape="0">
              <a:prstClr val="black">
                <a:alpha val="40000"/>
              </a:prstClr>
            </a:outerShdw>
          </a:effectLst>
        </p:grpSpPr>
        <p:grpSp>
          <p:nvGrpSpPr>
            <p:cNvPr id="240" name="Group 133"/>
            <p:cNvGrpSpPr>
              <a:grpSpLocks/>
            </p:cNvGrpSpPr>
            <p:nvPr/>
          </p:nvGrpSpPr>
          <p:grpSpPr bwMode="auto">
            <a:xfrm>
              <a:off x="6700" y="650"/>
              <a:ext cx="1460" cy="1462"/>
              <a:chOff x="6700" y="650"/>
              <a:chExt cx="1460" cy="1462"/>
            </a:xfrm>
          </p:grpSpPr>
          <p:sp>
            <p:nvSpPr>
              <p:cNvPr id="279" name="Freeform 134"/>
              <p:cNvSpPr>
                <a:spLocks/>
              </p:cNvSpPr>
              <p:nvPr/>
            </p:nvSpPr>
            <p:spPr bwMode="auto">
              <a:xfrm>
                <a:off x="6700" y="650"/>
                <a:ext cx="1460" cy="1462"/>
              </a:xfrm>
              <a:custGeom>
                <a:avLst/>
                <a:gdLst>
                  <a:gd name="T0" fmla="+- 0 6700 6700"/>
                  <a:gd name="T1" fmla="*/ T0 w 1460"/>
                  <a:gd name="T2" fmla="+- 0 650 650"/>
                  <a:gd name="T3" fmla="*/ 650 h 1462"/>
                  <a:gd name="T4" fmla="+- 0 8160 6700"/>
                  <a:gd name="T5" fmla="*/ T4 w 1460"/>
                  <a:gd name="T6" fmla="+- 0 650 650"/>
                  <a:gd name="T7" fmla="*/ 650 h 1462"/>
                  <a:gd name="T8" fmla="+- 0 8160 6700"/>
                  <a:gd name="T9" fmla="*/ T8 w 1460"/>
                  <a:gd name="T10" fmla="+- 0 2113 650"/>
                  <a:gd name="T11" fmla="*/ 2113 h 1462"/>
                  <a:gd name="T12" fmla="+- 0 6700 6700"/>
                  <a:gd name="T13" fmla="*/ T12 w 1460"/>
                  <a:gd name="T14" fmla="+- 0 2113 650"/>
                  <a:gd name="T15" fmla="*/ 2113 h 1462"/>
                  <a:gd name="T16" fmla="+- 0 6700 6700"/>
                  <a:gd name="T17" fmla="*/ T16 w 1460"/>
                  <a:gd name="T18" fmla="+- 0 650 650"/>
                  <a:gd name="T19" fmla="*/ 650 h 1462"/>
                </a:gdLst>
                <a:ahLst/>
                <a:cxnLst>
                  <a:cxn ang="0">
                    <a:pos x="T1" y="T3"/>
                  </a:cxn>
                  <a:cxn ang="0">
                    <a:pos x="T5" y="T7"/>
                  </a:cxn>
                  <a:cxn ang="0">
                    <a:pos x="T9" y="T11"/>
                  </a:cxn>
                  <a:cxn ang="0">
                    <a:pos x="T13" y="T15"/>
                  </a:cxn>
                  <a:cxn ang="0">
                    <a:pos x="T17" y="T19"/>
                  </a:cxn>
                </a:cxnLst>
                <a:rect l="0" t="0" r="r" b="b"/>
                <a:pathLst>
                  <a:path w="1460" h="1462">
                    <a:moveTo>
                      <a:pt x="0" y="0"/>
                    </a:moveTo>
                    <a:lnTo>
                      <a:pt x="1460" y="0"/>
                    </a:lnTo>
                    <a:lnTo>
                      <a:pt x="1460" y="1463"/>
                    </a:lnTo>
                    <a:lnTo>
                      <a:pt x="0" y="1463"/>
                    </a:lnTo>
                    <a:lnTo>
                      <a:pt x="0" y="0"/>
                    </a:lnTo>
                    <a:close/>
                  </a:path>
                </a:pathLst>
              </a:custGeom>
              <a:solidFill>
                <a:srgbClr val="00B050"/>
              </a:solid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241" name="Group 135"/>
            <p:cNvGrpSpPr>
              <a:grpSpLocks/>
            </p:cNvGrpSpPr>
            <p:nvPr/>
          </p:nvGrpSpPr>
          <p:grpSpPr bwMode="auto">
            <a:xfrm>
              <a:off x="6698" y="648"/>
              <a:ext cx="1465" cy="1465"/>
              <a:chOff x="6698" y="648"/>
              <a:chExt cx="1465" cy="1465"/>
            </a:xfrm>
          </p:grpSpPr>
          <p:sp>
            <p:nvSpPr>
              <p:cNvPr id="278" name="Freeform 136"/>
              <p:cNvSpPr>
                <a:spLocks/>
              </p:cNvSpPr>
              <p:nvPr/>
            </p:nvSpPr>
            <p:spPr bwMode="auto">
              <a:xfrm>
                <a:off x="6698" y="648"/>
                <a:ext cx="1465" cy="1465"/>
              </a:xfrm>
              <a:custGeom>
                <a:avLst/>
                <a:gdLst>
                  <a:gd name="T0" fmla="+- 0 6698 6698"/>
                  <a:gd name="T1" fmla="*/ T0 w 1465"/>
                  <a:gd name="T2" fmla="+- 0 648 648"/>
                  <a:gd name="T3" fmla="*/ 648 h 1465"/>
                  <a:gd name="T4" fmla="+- 0 8163 6698"/>
                  <a:gd name="T5" fmla="*/ T4 w 1465"/>
                  <a:gd name="T6" fmla="+- 0 648 648"/>
                  <a:gd name="T7" fmla="*/ 648 h 1465"/>
                  <a:gd name="T8" fmla="+- 0 8163 6698"/>
                  <a:gd name="T9" fmla="*/ T8 w 1465"/>
                  <a:gd name="T10" fmla="+- 0 2113 648"/>
                  <a:gd name="T11" fmla="*/ 2113 h 1465"/>
                  <a:gd name="T12" fmla="+- 0 6698 6698"/>
                  <a:gd name="T13" fmla="*/ T12 w 1465"/>
                  <a:gd name="T14" fmla="+- 0 2113 648"/>
                  <a:gd name="T15" fmla="*/ 2113 h 1465"/>
                  <a:gd name="T16" fmla="+- 0 6698 6698"/>
                  <a:gd name="T17" fmla="*/ T16 w 1465"/>
                  <a:gd name="T18" fmla="+- 0 648 648"/>
                  <a:gd name="T19" fmla="*/ 648 h 1465"/>
                </a:gdLst>
                <a:ahLst/>
                <a:cxnLst>
                  <a:cxn ang="0">
                    <a:pos x="T1" y="T3"/>
                  </a:cxn>
                  <a:cxn ang="0">
                    <a:pos x="T5" y="T7"/>
                  </a:cxn>
                  <a:cxn ang="0">
                    <a:pos x="T9" y="T11"/>
                  </a:cxn>
                  <a:cxn ang="0">
                    <a:pos x="T13" y="T15"/>
                  </a:cxn>
                  <a:cxn ang="0">
                    <a:pos x="T17" y="T19"/>
                  </a:cxn>
                </a:cxnLst>
                <a:rect l="0" t="0" r="r" b="b"/>
                <a:pathLst>
                  <a:path w="1465" h="1465">
                    <a:moveTo>
                      <a:pt x="0" y="0"/>
                    </a:moveTo>
                    <a:lnTo>
                      <a:pt x="1465" y="0"/>
                    </a:lnTo>
                    <a:lnTo>
                      <a:pt x="1465" y="1465"/>
                    </a:lnTo>
                    <a:lnTo>
                      <a:pt x="0" y="1465"/>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42" name="Group 137"/>
            <p:cNvGrpSpPr>
              <a:grpSpLocks/>
            </p:cNvGrpSpPr>
            <p:nvPr/>
          </p:nvGrpSpPr>
          <p:grpSpPr bwMode="auto">
            <a:xfrm>
              <a:off x="6844" y="648"/>
              <a:ext cx="2" cy="1465"/>
              <a:chOff x="6844" y="648"/>
              <a:chExt cx="2" cy="1465"/>
            </a:xfrm>
          </p:grpSpPr>
          <p:sp>
            <p:nvSpPr>
              <p:cNvPr id="277" name="Freeform 138"/>
              <p:cNvSpPr>
                <a:spLocks/>
              </p:cNvSpPr>
              <p:nvPr/>
            </p:nvSpPr>
            <p:spPr bwMode="auto">
              <a:xfrm>
                <a:off x="684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43" name="Group 139"/>
            <p:cNvGrpSpPr>
              <a:grpSpLocks/>
            </p:cNvGrpSpPr>
            <p:nvPr/>
          </p:nvGrpSpPr>
          <p:grpSpPr bwMode="auto">
            <a:xfrm>
              <a:off x="6991" y="648"/>
              <a:ext cx="2" cy="1465"/>
              <a:chOff x="6991" y="648"/>
              <a:chExt cx="2" cy="1465"/>
            </a:xfrm>
          </p:grpSpPr>
          <p:sp>
            <p:nvSpPr>
              <p:cNvPr id="276" name="Freeform 140"/>
              <p:cNvSpPr>
                <a:spLocks/>
              </p:cNvSpPr>
              <p:nvPr/>
            </p:nvSpPr>
            <p:spPr bwMode="auto">
              <a:xfrm>
                <a:off x="6991"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44" name="Group 141"/>
            <p:cNvGrpSpPr>
              <a:grpSpLocks/>
            </p:cNvGrpSpPr>
            <p:nvPr/>
          </p:nvGrpSpPr>
          <p:grpSpPr bwMode="auto">
            <a:xfrm>
              <a:off x="7138" y="648"/>
              <a:ext cx="2" cy="1465"/>
              <a:chOff x="7138" y="648"/>
              <a:chExt cx="2" cy="1465"/>
            </a:xfrm>
          </p:grpSpPr>
          <p:sp>
            <p:nvSpPr>
              <p:cNvPr id="275" name="Freeform 142"/>
              <p:cNvSpPr>
                <a:spLocks/>
              </p:cNvSpPr>
              <p:nvPr/>
            </p:nvSpPr>
            <p:spPr bwMode="auto">
              <a:xfrm>
                <a:off x="7138"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45" name="Group 143"/>
            <p:cNvGrpSpPr>
              <a:grpSpLocks/>
            </p:cNvGrpSpPr>
            <p:nvPr/>
          </p:nvGrpSpPr>
          <p:grpSpPr bwMode="auto">
            <a:xfrm>
              <a:off x="7284" y="648"/>
              <a:ext cx="2" cy="1465"/>
              <a:chOff x="7284" y="648"/>
              <a:chExt cx="2" cy="1465"/>
            </a:xfrm>
          </p:grpSpPr>
          <p:sp>
            <p:nvSpPr>
              <p:cNvPr id="274" name="Freeform 144"/>
              <p:cNvSpPr>
                <a:spLocks/>
              </p:cNvSpPr>
              <p:nvPr/>
            </p:nvSpPr>
            <p:spPr bwMode="auto">
              <a:xfrm>
                <a:off x="728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46" name="Group 145"/>
            <p:cNvGrpSpPr>
              <a:grpSpLocks/>
            </p:cNvGrpSpPr>
            <p:nvPr/>
          </p:nvGrpSpPr>
          <p:grpSpPr bwMode="auto">
            <a:xfrm>
              <a:off x="7431" y="648"/>
              <a:ext cx="2" cy="1465"/>
              <a:chOff x="7431" y="648"/>
              <a:chExt cx="2" cy="1465"/>
            </a:xfrm>
          </p:grpSpPr>
          <p:sp>
            <p:nvSpPr>
              <p:cNvPr id="273" name="Freeform 146"/>
              <p:cNvSpPr>
                <a:spLocks/>
              </p:cNvSpPr>
              <p:nvPr/>
            </p:nvSpPr>
            <p:spPr bwMode="auto">
              <a:xfrm>
                <a:off x="7431"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47" name="Group 147"/>
            <p:cNvGrpSpPr>
              <a:grpSpLocks/>
            </p:cNvGrpSpPr>
            <p:nvPr/>
          </p:nvGrpSpPr>
          <p:grpSpPr bwMode="auto">
            <a:xfrm>
              <a:off x="7577" y="648"/>
              <a:ext cx="2" cy="1465"/>
              <a:chOff x="7577" y="648"/>
              <a:chExt cx="2" cy="1465"/>
            </a:xfrm>
          </p:grpSpPr>
          <p:sp>
            <p:nvSpPr>
              <p:cNvPr id="272" name="Freeform 148"/>
              <p:cNvSpPr>
                <a:spLocks/>
              </p:cNvSpPr>
              <p:nvPr/>
            </p:nvSpPr>
            <p:spPr bwMode="auto">
              <a:xfrm>
                <a:off x="7577"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48" name="Group 149"/>
            <p:cNvGrpSpPr>
              <a:grpSpLocks/>
            </p:cNvGrpSpPr>
            <p:nvPr/>
          </p:nvGrpSpPr>
          <p:grpSpPr bwMode="auto">
            <a:xfrm>
              <a:off x="7724" y="648"/>
              <a:ext cx="2" cy="1465"/>
              <a:chOff x="7724" y="648"/>
              <a:chExt cx="2" cy="1465"/>
            </a:xfrm>
          </p:grpSpPr>
          <p:sp>
            <p:nvSpPr>
              <p:cNvPr id="271" name="Freeform 150"/>
              <p:cNvSpPr>
                <a:spLocks/>
              </p:cNvSpPr>
              <p:nvPr/>
            </p:nvSpPr>
            <p:spPr bwMode="auto">
              <a:xfrm>
                <a:off x="772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49" name="Group 151"/>
            <p:cNvGrpSpPr>
              <a:grpSpLocks/>
            </p:cNvGrpSpPr>
            <p:nvPr/>
          </p:nvGrpSpPr>
          <p:grpSpPr bwMode="auto">
            <a:xfrm>
              <a:off x="7870" y="648"/>
              <a:ext cx="2" cy="1465"/>
              <a:chOff x="7870" y="648"/>
              <a:chExt cx="2" cy="1465"/>
            </a:xfrm>
          </p:grpSpPr>
          <p:sp>
            <p:nvSpPr>
              <p:cNvPr id="270" name="Freeform 152"/>
              <p:cNvSpPr>
                <a:spLocks/>
              </p:cNvSpPr>
              <p:nvPr/>
            </p:nvSpPr>
            <p:spPr bwMode="auto">
              <a:xfrm>
                <a:off x="7870"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50" name="Group 153"/>
            <p:cNvGrpSpPr>
              <a:grpSpLocks/>
            </p:cNvGrpSpPr>
            <p:nvPr/>
          </p:nvGrpSpPr>
          <p:grpSpPr bwMode="auto">
            <a:xfrm>
              <a:off x="8017" y="648"/>
              <a:ext cx="2" cy="1465"/>
              <a:chOff x="8017" y="648"/>
              <a:chExt cx="2" cy="1465"/>
            </a:xfrm>
          </p:grpSpPr>
          <p:sp>
            <p:nvSpPr>
              <p:cNvPr id="269" name="Freeform 154"/>
              <p:cNvSpPr>
                <a:spLocks/>
              </p:cNvSpPr>
              <p:nvPr/>
            </p:nvSpPr>
            <p:spPr bwMode="auto">
              <a:xfrm>
                <a:off x="8017"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51" name="Group 155"/>
            <p:cNvGrpSpPr>
              <a:grpSpLocks/>
            </p:cNvGrpSpPr>
            <p:nvPr/>
          </p:nvGrpSpPr>
          <p:grpSpPr bwMode="auto">
            <a:xfrm>
              <a:off x="6701" y="1970"/>
              <a:ext cx="1465" cy="2"/>
              <a:chOff x="6701" y="1970"/>
              <a:chExt cx="1465" cy="2"/>
            </a:xfrm>
          </p:grpSpPr>
          <p:sp>
            <p:nvSpPr>
              <p:cNvPr id="268" name="Freeform 156"/>
              <p:cNvSpPr>
                <a:spLocks/>
              </p:cNvSpPr>
              <p:nvPr/>
            </p:nvSpPr>
            <p:spPr bwMode="auto">
              <a:xfrm>
                <a:off x="6701" y="197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52" name="Group 157"/>
            <p:cNvGrpSpPr>
              <a:grpSpLocks/>
            </p:cNvGrpSpPr>
            <p:nvPr/>
          </p:nvGrpSpPr>
          <p:grpSpPr bwMode="auto">
            <a:xfrm>
              <a:off x="6701" y="1823"/>
              <a:ext cx="1465" cy="2"/>
              <a:chOff x="6701" y="1823"/>
              <a:chExt cx="1465" cy="2"/>
            </a:xfrm>
          </p:grpSpPr>
          <p:sp>
            <p:nvSpPr>
              <p:cNvPr id="267" name="Freeform 158"/>
              <p:cNvSpPr>
                <a:spLocks/>
              </p:cNvSpPr>
              <p:nvPr/>
            </p:nvSpPr>
            <p:spPr bwMode="auto">
              <a:xfrm>
                <a:off x="6701" y="1823"/>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53" name="Group 159"/>
            <p:cNvGrpSpPr>
              <a:grpSpLocks/>
            </p:cNvGrpSpPr>
            <p:nvPr/>
          </p:nvGrpSpPr>
          <p:grpSpPr bwMode="auto">
            <a:xfrm>
              <a:off x="6701" y="1677"/>
              <a:ext cx="1465" cy="2"/>
              <a:chOff x="6701" y="1677"/>
              <a:chExt cx="1465" cy="2"/>
            </a:xfrm>
          </p:grpSpPr>
          <p:sp>
            <p:nvSpPr>
              <p:cNvPr id="266" name="Freeform 160"/>
              <p:cNvSpPr>
                <a:spLocks/>
              </p:cNvSpPr>
              <p:nvPr/>
            </p:nvSpPr>
            <p:spPr bwMode="auto">
              <a:xfrm>
                <a:off x="6701" y="167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54" name="Group 161"/>
            <p:cNvGrpSpPr>
              <a:grpSpLocks/>
            </p:cNvGrpSpPr>
            <p:nvPr/>
          </p:nvGrpSpPr>
          <p:grpSpPr bwMode="auto">
            <a:xfrm>
              <a:off x="6701" y="1530"/>
              <a:ext cx="1465" cy="2"/>
              <a:chOff x="6701" y="1530"/>
              <a:chExt cx="1465" cy="2"/>
            </a:xfrm>
          </p:grpSpPr>
          <p:sp>
            <p:nvSpPr>
              <p:cNvPr id="265" name="Freeform 162"/>
              <p:cNvSpPr>
                <a:spLocks/>
              </p:cNvSpPr>
              <p:nvPr/>
            </p:nvSpPr>
            <p:spPr bwMode="auto">
              <a:xfrm>
                <a:off x="6701" y="153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55" name="Group 163"/>
            <p:cNvGrpSpPr>
              <a:grpSpLocks/>
            </p:cNvGrpSpPr>
            <p:nvPr/>
          </p:nvGrpSpPr>
          <p:grpSpPr bwMode="auto">
            <a:xfrm>
              <a:off x="6701" y="1383"/>
              <a:ext cx="1465" cy="2"/>
              <a:chOff x="6701" y="1383"/>
              <a:chExt cx="1465" cy="2"/>
            </a:xfrm>
          </p:grpSpPr>
          <p:sp>
            <p:nvSpPr>
              <p:cNvPr id="264" name="Freeform 164"/>
              <p:cNvSpPr>
                <a:spLocks/>
              </p:cNvSpPr>
              <p:nvPr/>
            </p:nvSpPr>
            <p:spPr bwMode="auto">
              <a:xfrm>
                <a:off x="6701" y="1383"/>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56" name="Group 165"/>
            <p:cNvGrpSpPr>
              <a:grpSpLocks/>
            </p:cNvGrpSpPr>
            <p:nvPr/>
          </p:nvGrpSpPr>
          <p:grpSpPr bwMode="auto">
            <a:xfrm>
              <a:off x="6701" y="1237"/>
              <a:ext cx="1465" cy="2"/>
              <a:chOff x="6701" y="1237"/>
              <a:chExt cx="1465" cy="2"/>
            </a:xfrm>
          </p:grpSpPr>
          <p:sp>
            <p:nvSpPr>
              <p:cNvPr id="263" name="Freeform 166"/>
              <p:cNvSpPr>
                <a:spLocks/>
              </p:cNvSpPr>
              <p:nvPr/>
            </p:nvSpPr>
            <p:spPr bwMode="auto">
              <a:xfrm>
                <a:off x="6701" y="123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57" name="Group 167"/>
            <p:cNvGrpSpPr>
              <a:grpSpLocks/>
            </p:cNvGrpSpPr>
            <p:nvPr/>
          </p:nvGrpSpPr>
          <p:grpSpPr bwMode="auto">
            <a:xfrm>
              <a:off x="6701" y="1090"/>
              <a:ext cx="1465" cy="2"/>
              <a:chOff x="6701" y="1090"/>
              <a:chExt cx="1465" cy="2"/>
            </a:xfrm>
          </p:grpSpPr>
          <p:sp>
            <p:nvSpPr>
              <p:cNvPr id="262" name="Freeform 168"/>
              <p:cNvSpPr>
                <a:spLocks/>
              </p:cNvSpPr>
              <p:nvPr/>
            </p:nvSpPr>
            <p:spPr bwMode="auto">
              <a:xfrm>
                <a:off x="6701" y="109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58" name="Group 169"/>
            <p:cNvGrpSpPr>
              <a:grpSpLocks/>
            </p:cNvGrpSpPr>
            <p:nvPr/>
          </p:nvGrpSpPr>
          <p:grpSpPr bwMode="auto">
            <a:xfrm>
              <a:off x="6701" y="944"/>
              <a:ext cx="1465" cy="2"/>
              <a:chOff x="6701" y="944"/>
              <a:chExt cx="1465" cy="2"/>
            </a:xfrm>
          </p:grpSpPr>
          <p:sp>
            <p:nvSpPr>
              <p:cNvPr id="261" name="Freeform 170"/>
              <p:cNvSpPr>
                <a:spLocks/>
              </p:cNvSpPr>
              <p:nvPr/>
            </p:nvSpPr>
            <p:spPr bwMode="auto">
              <a:xfrm>
                <a:off x="6701" y="944"/>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59" name="Group 171"/>
            <p:cNvGrpSpPr>
              <a:grpSpLocks/>
            </p:cNvGrpSpPr>
            <p:nvPr/>
          </p:nvGrpSpPr>
          <p:grpSpPr bwMode="auto">
            <a:xfrm>
              <a:off x="6701" y="797"/>
              <a:ext cx="1465" cy="2"/>
              <a:chOff x="6701" y="797"/>
              <a:chExt cx="1465" cy="2"/>
            </a:xfrm>
          </p:grpSpPr>
          <p:sp>
            <p:nvSpPr>
              <p:cNvPr id="260" name="Freeform 172"/>
              <p:cNvSpPr>
                <a:spLocks/>
              </p:cNvSpPr>
              <p:nvPr/>
            </p:nvSpPr>
            <p:spPr bwMode="auto">
              <a:xfrm>
                <a:off x="6701" y="79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280" name="Group 681"/>
          <p:cNvGrpSpPr>
            <a:grpSpLocks/>
          </p:cNvGrpSpPr>
          <p:nvPr/>
        </p:nvGrpSpPr>
        <p:grpSpPr bwMode="auto">
          <a:xfrm>
            <a:off x="5006397" y="3072481"/>
            <a:ext cx="435446" cy="1000705"/>
            <a:chOff x="2723" y="646"/>
            <a:chExt cx="261" cy="623"/>
          </a:xfrm>
        </p:grpSpPr>
        <p:grpSp>
          <p:nvGrpSpPr>
            <p:cNvPr id="281" name="Group 682"/>
            <p:cNvGrpSpPr>
              <a:grpSpLocks/>
            </p:cNvGrpSpPr>
            <p:nvPr/>
          </p:nvGrpSpPr>
          <p:grpSpPr bwMode="auto">
            <a:xfrm>
              <a:off x="2735" y="658"/>
              <a:ext cx="239" cy="600"/>
              <a:chOff x="2735" y="658"/>
              <a:chExt cx="239" cy="600"/>
            </a:xfrm>
          </p:grpSpPr>
          <p:sp>
            <p:nvSpPr>
              <p:cNvPr id="294"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282" name="Group 684"/>
            <p:cNvGrpSpPr>
              <a:grpSpLocks/>
            </p:cNvGrpSpPr>
            <p:nvPr/>
          </p:nvGrpSpPr>
          <p:grpSpPr bwMode="auto">
            <a:xfrm>
              <a:off x="2735" y="658"/>
              <a:ext cx="239" cy="600"/>
              <a:chOff x="2735" y="658"/>
              <a:chExt cx="239" cy="600"/>
            </a:xfrm>
          </p:grpSpPr>
          <p:sp>
            <p:nvSpPr>
              <p:cNvPr id="293"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83" name="Group 686"/>
            <p:cNvGrpSpPr>
              <a:grpSpLocks/>
            </p:cNvGrpSpPr>
            <p:nvPr/>
          </p:nvGrpSpPr>
          <p:grpSpPr bwMode="auto">
            <a:xfrm>
              <a:off x="2856" y="658"/>
              <a:ext cx="2" cy="604"/>
              <a:chOff x="2856" y="658"/>
              <a:chExt cx="2" cy="604"/>
            </a:xfrm>
          </p:grpSpPr>
          <p:sp>
            <p:nvSpPr>
              <p:cNvPr id="292"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84" name="Group 688"/>
            <p:cNvGrpSpPr>
              <a:grpSpLocks/>
            </p:cNvGrpSpPr>
            <p:nvPr/>
          </p:nvGrpSpPr>
          <p:grpSpPr bwMode="auto">
            <a:xfrm>
              <a:off x="2737" y="1145"/>
              <a:ext cx="230" cy="2"/>
              <a:chOff x="2737" y="1145"/>
              <a:chExt cx="230" cy="2"/>
            </a:xfrm>
          </p:grpSpPr>
          <p:sp>
            <p:nvSpPr>
              <p:cNvPr id="291"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85" name="Group 690"/>
            <p:cNvGrpSpPr>
              <a:grpSpLocks/>
            </p:cNvGrpSpPr>
            <p:nvPr/>
          </p:nvGrpSpPr>
          <p:grpSpPr bwMode="auto">
            <a:xfrm>
              <a:off x="2737" y="1024"/>
              <a:ext cx="230" cy="2"/>
              <a:chOff x="2737" y="1024"/>
              <a:chExt cx="230" cy="2"/>
            </a:xfrm>
          </p:grpSpPr>
          <p:sp>
            <p:nvSpPr>
              <p:cNvPr id="290"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86" name="Group 692"/>
            <p:cNvGrpSpPr>
              <a:grpSpLocks/>
            </p:cNvGrpSpPr>
            <p:nvPr/>
          </p:nvGrpSpPr>
          <p:grpSpPr bwMode="auto">
            <a:xfrm>
              <a:off x="2737" y="902"/>
              <a:ext cx="230" cy="2"/>
              <a:chOff x="2737" y="902"/>
              <a:chExt cx="230" cy="2"/>
            </a:xfrm>
          </p:grpSpPr>
          <p:sp>
            <p:nvSpPr>
              <p:cNvPr id="289"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87" name="Group 694"/>
            <p:cNvGrpSpPr>
              <a:grpSpLocks/>
            </p:cNvGrpSpPr>
            <p:nvPr/>
          </p:nvGrpSpPr>
          <p:grpSpPr bwMode="auto">
            <a:xfrm>
              <a:off x="2737" y="781"/>
              <a:ext cx="230" cy="2"/>
              <a:chOff x="2737" y="781"/>
              <a:chExt cx="230" cy="2"/>
            </a:xfrm>
          </p:grpSpPr>
          <p:sp>
            <p:nvSpPr>
              <p:cNvPr id="288"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295" name="Group 681"/>
          <p:cNvGrpSpPr>
            <a:grpSpLocks/>
          </p:cNvGrpSpPr>
          <p:nvPr/>
        </p:nvGrpSpPr>
        <p:grpSpPr bwMode="auto">
          <a:xfrm>
            <a:off x="5499995" y="3075584"/>
            <a:ext cx="435446" cy="1000705"/>
            <a:chOff x="2723" y="646"/>
            <a:chExt cx="261" cy="623"/>
          </a:xfrm>
        </p:grpSpPr>
        <p:grpSp>
          <p:nvGrpSpPr>
            <p:cNvPr id="296" name="Group 682"/>
            <p:cNvGrpSpPr>
              <a:grpSpLocks/>
            </p:cNvGrpSpPr>
            <p:nvPr/>
          </p:nvGrpSpPr>
          <p:grpSpPr bwMode="auto">
            <a:xfrm>
              <a:off x="2735" y="658"/>
              <a:ext cx="239" cy="600"/>
              <a:chOff x="2735" y="658"/>
              <a:chExt cx="239" cy="600"/>
            </a:xfrm>
          </p:grpSpPr>
          <p:sp>
            <p:nvSpPr>
              <p:cNvPr id="309"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297" name="Group 684"/>
            <p:cNvGrpSpPr>
              <a:grpSpLocks/>
            </p:cNvGrpSpPr>
            <p:nvPr/>
          </p:nvGrpSpPr>
          <p:grpSpPr bwMode="auto">
            <a:xfrm>
              <a:off x="2735" y="658"/>
              <a:ext cx="239" cy="600"/>
              <a:chOff x="2735" y="658"/>
              <a:chExt cx="239" cy="600"/>
            </a:xfrm>
          </p:grpSpPr>
          <p:sp>
            <p:nvSpPr>
              <p:cNvPr id="308"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98" name="Group 686"/>
            <p:cNvGrpSpPr>
              <a:grpSpLocks/>
            </p:cNvGrpSpPr>
            <p:nvPr/>
          </p:nvGrpSpPr>
          <p:grpSpPr bwMode="auto">
            <a:xfrm>
              <a:off x="2856" y="658"/>
              <a:ext cx="2" cy="604"/>
              <a:chOff x="2856" y="658"/>
              <a:chExt cx="2" cy="604"/>
            </a:xfrm>
          </p:grpSpPr>
          <p:sp>
            <p:nvSpPr>
              <p:cNvPr id="307"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99" name="Group 688"/>
            <p:cNvGrpSpPr>
              <a:grpSpLocks/>
            </p:cNvGrpSpPr>
            <p:nvPr/>
          </p:nvGrpSpPr>
          <p:grpSpPr bwMode="auto">
            <a:xfrm>
              <a:off x="2737" y="1145"/>
              <a:ext cx="230" cy="2"/>
              <a:chOff x="2737" y="1145"/>
              <a:chExt cx="230" cy="2"/>
            </a:xfrm>
          </p:grpSpPr>
          <p:sp>
            <p:nvSpPr>
              <p:cNvPr id="306"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00" name="Group 690"/>
            <p:cNvGrpSpPr>
              <a:grpSpLocks/>
            </p:cNvGrpSpPr>
            <p:nvPr/>
          </p:nvGrpSpPr>
          <p:grpSpPr bwMode="auto">
            <a:xfrm>
              <a:off x="2737" y="1024"/>
              <a:ext cx="230" cy="2"/>
              <a:chOff x="2737" y="1024"/>
              <a:chExt cx="230" cy="2"/>
            </a:xfrm>
          </p:grpSpPr>
          <p:sp>
            <p:nvSpPr>
              <p:cNvPr id="305"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01" name="Group 692"/>
            <p:cNvGrpSpPr>
              <a:grpSpLocks/>
            </p:cNvGrpSpPr>
            <p:nvPr/>
          </p:nvGrpSpPr>
          <p:grpSpPr bwMode="auto">
            <a:xfrm>
              <a:off x="2737" y="902"/>
              <a:ext cx="230" cy="2"/>
              <a:chOff x="2737" y="902"/>
              <a:chExt cx="230" cy="2"/>
            </a:xfrm>
          </p:grpSpPr>
          <p:sp>
            <p:nvSpPr>
              <p:cNvPr id="304"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02" name="Group 694"/>
            <p:cNvGrpSpPr>
              <a:grpSpLocks/>
            </p:cNvGrpSpPr>
            <p:nvPr/>
          </p:nvGrpSpPr>
          <p:grpSpPr bwMode="auto">
            <a:xfrm>
              <a:off x="2737" y="781"/>
              <a:ext cx="230" cy="2"/>
              <a:chOff x="2737" y="781"/>
              <a:chExt cx="230" cy="2"/>
            </a:xfrm>
          </p:grpSpPr>
          <p:sp>
            <p:nvSpPr>
              <p:cNvPr id="303"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310" name="Group 681"/>
          <p:cNvGrpSpPr>
            <a:grpSpLocks/>
          </p:cNvGrpSpPr>
          <p:nvPr/>
        </p:nvGrpSpPr>
        <p:grpSpPr bwMode="auto">
          <a:xfrm>
            <a:off x="4515378" y="2023240"/>
            <a:ext cx="435446" cy="1000705"/>
            <a:chOff x="2723" y="646"/>
            <a:chExt cx="261" cy="623"/>
          </a:xfrm>
        </p:grpSpPr>
        <p:grpSp>
          <p:nvGrpSpPr>
            <p:cNvPr id="311" name="Group 682"/>
            <p:cNvGrpSpPr>
              <a:grpSpLocks/>
            </p:cNvGrpSpPr>
            <p:nvPr/>
          </p:nvGrpSpPr>
          <p:grpSpPr bwMode="auto">
            <a:xfrm>
              <a:off x="2735" y="658"/>
              <a:ext cx="239" cy="600"/>
              <a:chOff x="2735" y="658"/>
              <a:chExt cx="239" cy="600"/>
            </a:xfrm>
          </p:grpSpPr>
          <p:sp>
            <p:nvSpPr>
              <p:cNvPr id="324"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312" name="Group 684"/>
            <p:cNvGrpSpPr>
              <a:grpSpLocks/>
            </p:cNvGrpSpPr>
            <p:nvPr/>
          </p:nvGrpSpPr>
          <p:grpSpPr bwMode="auto">
            <a:xfrm>
              <a:off x="2735" y="658"/>
              <a:ext cx="239" cy="600"/>
              <a:chOff x="2735" y="658"/>
              <a:chExt cx="239" cy="600"/>
            </a:xfrm>
          </p:grpSpPr>
          <p:sp>
            <p:nvSpPr>
              <p:cNvPr id="323"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13" name="Group 686"/>
            <p:cNvGrpSpPr>
              <a:grpSpLocks/>
            </p:cNvGrpSpPr>
            <p:nvPr/>
          </p:nvGrpSpPr>
          <p:grpSpPr bwMode="auto">
            <a:xfrm>
              <a:off x="2856" y="658"/>
              <a:ext cx="2" cy="604"/>
              <a:chOff x="2856" y="658"/>
              <a:chExt cx="2" cy="604"/>
            </a:xfrm>
          </p:grpSpPr>
          <p:sp>
            <p:nvSpPr>
              <p:cNvPr id="322"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14" name="Group 688"/>
            <p:cNvGrpSpPr>
              <a:grpSpLocks/>
            </p:cNvGrpSpPr>
            <p:nvPr/>
          </p:nvGrpSpPr>
          <p:grpSpPr bwMode="auto">
            <a:xfrm>
              <a:off x="2737" y="1145"/>
              <a:ext cx="230" cy="2"/>
              <a:chOff x="2737" y="1145"/>
              <a:chExt cx="230" cy="2"/>
            </a:xfrm>
          </p:grpSpPr>
          <p:sp>
            <p:nvSpPr>
              <p:cNvPr id="321"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15" name="Group 690"/>
            <p:cNvGrpSpPr>
              <a:grpSpLocks/>
            </p:cNvGrpSpPr>
            <p:nvPr/>
          </p:nvGrpSpPr>
          <p:grpSpPr bwMode="auto">
            <a:xfrm>
              <a:off x="2737" y="1024"/>
              <a:ext cx="230" cy="2"/>
              <a:chOff x="2737" y="1024"/>
              <a:chExt cx="230" cy="2"/>
            </a:xfrm>
          </p:grpSpPr>
          <p:sp>
            <p:nvSpPr>
              <p:cNvPr id="320"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16" name="Group 692"/>
            <p:cNvGrpSpPr>
              <a:grpSpLocks/>
            </p:cNvGrpSpPr>
            <p:nvPr/>
          </p:nvGrpSpPr>
          <p:grpSpPr bwMode="auto">
            <a:xfrm>
              <a:off x="2737" y="902"/>
              <a:ext cx="230" cy="2"/>
              <a:chOff x="2737" y="902"/>
              <a:chExt cx="230" cy="2"/>
            </a:xfrm>
          </p:grpSpPr>
          <p:sp>
            <p:nvSpPr>
              <p:cNvPr id="319"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17" name="Group 694"/>
            <p:cNvGrpSpPr>
              <a:grpSpLocks/>
            </p:cNvGrpSpPr>
            <p:nvPr/>
          </p:nvGrpSpPr>
          <p:grpSpPr bwMode="auto">
            <a:xfrm>
              <a:off x="2737" y="781"/>
              <a:ext cx="230" cy="2"/>
              <a:chOff x="2737" y="781"/>
              <a:chExt cx="230" cy="2"/>
            </a:xfrm>
          </p:grpSpPr>
          <p:sp>
            <p:nvSpPr>
              <p:cNvPr id="318"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325" name="Group 681"/>
          <p:cNvGrpSpPr>
            <a:grpSpLocks/>
          </p:cNvGrpSpPr>
          <p:nvPr/>
        </p:nvGrpSpPr>
        <p:grpSpPr bwMode="auto">
          <a:xfrm>
            <a:off x="5008976" y="2026343"/>
            <a:ext cx="435446" cy="1000705"/>
            <a:chOff x="2723" y="646"/>
            <a:chExt cx="261" cy="623"/>
          </a:xfrm>
        </p:grpSpPr>
        <p:grpSp>
          <p:nvGrpSpPr>
            <p:cNvPr id="326" name="Group 682"/>
            <p:cNvGrpSpPr>
              <a:grpSpLocks/>
            </p:cNvGrpSpPr>
            <p:nvPr/>
          </p:nvGrpSpPr>
          <p:grpSpPr bwMode="auto">
            <a:xfrm>
              <a:off x="2735" y="658"/>
              <a:ext cx="239" cy="600"/>
              <a:chOff x="2735" y="658"/>
              <a:chExt cx="239" cy="600"/>
            </a:xfrm>
          </p:grpSpPr>
          <p:sp>
            <p:nvSpPr>
              <p:cNvPr id="339"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327" name="Group 684"/>
            <p:cNvGrpSpPr>
              <a:grpSpLocks/>
            </p:cNvGrpSpPr>
            <p:nvPr/>
          </p:nvGrpSpPr>
          <p:grpSpPr bwMode="auto">
            <a:xfrm>
              <a:off x="2735" y="658"/>
              <a:ext cx="239" cy="600"/>
              <a:chOff x="2735" y="658"/>
              <a:chExt cx="239" cy="600"/>
            </a:xfrm>
          </p:grpSpPr>
          <p:sp>
            <p:nvSpPr>
              <p:cNvPr id="338"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28" name="Group 686"/>
            <p:cNvGrpSpPr>
              <a:grpSpLocks/>
            </p:cNvGrpSpPr>
            <p:nvPr/>
          </p:nvGrpSpPr>
          <p:grpSpPr bwMode="auto">
            <a:xfrm>
              <a:off x="2856" y="658"/>
              <a:ext cx="2" cy="604"/>
              <a:chOff x="2856" y="658"/>
              <a:chExt cx="2" cy="604"/>
            </a:xfrm>
          </p:grpSpPr>
          <p:sp>
            <p:nvSpPr>
              <p:cNvPr id="337"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29" name="Group 688"/>
            <p:cNvGrpSpPr>
              <a:grpSpLocks/>
            </p:cNvGrpSpPr>
            <p:nvPr/>
          </p:nvGrpSpPr>
          <p:grpSpPr bwMode="auto">
            <a:xfrm>
              <a:off x="2737" y="1145"/>
              <a:ext cx="230" cy="2"/>
              <a:chOff x="2737" y="1145"/>
              <a:chExt cx="230" cy="2"/>
            </a:xfrm>
          </p:grpSpPr>
          <p:sp>
            <p:nvSpPr>
              <p:cNvPr id="336"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30" name="Group 690"/>
            <p:cNvGrpSpPr>
              <a:grpSpLocks/>
            </p:cNvGrpSpPr>
            <p:nvPr/>
          </p:nvGrpSpPr>
          <p:grpSpPr bwMode="auto">
            <a:xfrm>
              <a:off x="2737" y="1024"/>
              <a:ext cx="230" cy="2"/>
              <a:chOff x="2737" y="1024"/>
              <a:chExt cx="230" cy="2"/>
            </a:xfrm>
          </p:grpSpPr>
          <p:sp>
            <p:nvSpPr>
              <p:cNvPr id="335"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31" name="Group 692"/>
            <p:cNvGrpSpPr>
              <a:grpSpLocks/>
            </p:cNvGrpSpPr>
            <p:nvPr/>
          </p:nvGrpSpPr>
          <p:grpSpPr bwMode="auto">
            <a:xfrm>
              <a:off x="2737" y="902"/>
              <a:ext cx="230" cy="2"/>
              <a:chOff x="2737" y="902"/>
              <a:chExt cx="230" cy="2"/>
            </a:xfrm>
          </p:grpSpPr>
          <p:sp>
            <p:nvSpPr>
              <p:cNvPr id="334"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32" name="Group 694"/>
            <p:cNvGrpSpPr>
              <a:grpSpLocks/>
            </p:cNvGrpSpPr>
            <p:nvPr/>
          </p:nvGrpSpPr>
          <p:grpSpPr bwMode="auto">
            <a:xfrm>
              <a:off x="2737" y="781"/>
              <a:ext cx="230" cy="2"/>
              <a:chOff x="2737" y="781"/>
              <a:chExt cx="230" cy="2"/>
            </a:xfrm>
          </p:grpSpPr>
          <p:sp>
            <p:nvSpPr>
              <p:cNvPr id="333"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340" name="Group 681"/>
          <p:cNvGrpSpPr>
            <a:grpSpLocks/>
          </p:cNvGrpSpPr>
          <p:nvPr/>
        </p:nvGrpSpPr>
        <p:grpSpPr bwMode="auto">
          <a:xfrm>
            <a:off x="5502574" y="2029446"/>
            <a:ext cx="435446" cy="1000705"/>
            <a:chOff x="2723" y="646"/>
            <a:chExt cx="261" cy="623"/>
          </a:xfrm>
        </p:grpSpPr>
        <p:grpSp>
          <p:nvGrpSpPr>
            <p:cNvPr id="341" name="Group 682"/>
            <p:cNvGrpSpPr>
              <a:grpSpLocks/>
            </p:cNvGrpSpPr>
            <p:nvPr/>
          </p:nvGrpSpPr>
          <p:grpSpPr bwMode="auto">
            <a:xfrm>
              <a:off x="2735" y="658"/>
              <a:ext cx="239" cy="600"/>
              <a:chOff x="2735" y="658"/>
              <a:chExt cx="239" cy="600"/>
            </a:xfrm>
          </p:grpSpPr>
          <p:sp>
            <p:nvSpPr>
              <p:cNvPr id="354"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342" name="Group 684"/>
            <p:cNvGrpSpPr>
              <a:grpSpLocks/>
            </p:cNvGrpSpPr>
            <p:nvPr/>
          </p:nvGrpSpPr>
          <p:grpSpPr bwMode="auto">
            <a:xfrm>
              <a:off x="2735" y="658"/>
              <a:ext cx="239" cy="600"/>
              <a:chOff x="2735" y="658"/>
              <a:chExt cx="239" cy="600"/>
            </a:xfrm>
          </p:grpSpPr>
          <p:sp>
            <p:nvSpPr>
              <p:cNvPr id="353"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43" name="Group 686"/>
            <p:cNvGrpSpPr>
              <a:grpSpLocks/>
            </p:cNvGrpSpPr>
            <p:nvPr/>
          </p:nvGrpSpPr>
          <p:grpSpPr bwMode="auto">
            <a:xfrm>
              <a:off x="2856" y="658"/>
              <a:ext cx="2" cy="604"/>
              <a:chOff x="2856" y="658"/>
              <a:chExt cx="2" cy="604"/>
            </a:xfrm>
          </p:grpSpPr>
          <p:sp>
            <p:nvSpPr>
              <p:cNvPr id="352"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44" name="Group 688"/>
            <p:cNvGrpSpPr>
              <a:grpSpLocks/>
            </p:cNvGrpSpPr>
            <p:nvPr/>
          </p:nvGrpSpPr>
          <p:grpSpPr bwMode="auto">
            <a:xfrm>
              <a:off x="2737" y="1145"/>
              <a:ext cx="230" cy="2"/>
              <a:chOff x="2737" y="1145"/>
              <a:chExt cx="230" cy="2"/>
            </a:xfrm>
          </p:grpSpPr>
          <p:sp>
            <p:nvSpPr>
              <p:cNvPr id="351"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45" name="Group 690"/>
            <p:cNvGrpSpPr>
              <a:grpSpLocks/>
            </p:cNvGrpSpPr>
            <p:nvPr/>
          </p:nvGrpSpPr>
          <p:grpSpPr bwMode="auto">
            <a:xfrm>
              <a:off x="2737" y="1024"/>
              <a:ext cx="230" cy="2"/>
              <a:chOff x="2737" y="1024"/>
              <a:chExt cx="230" cy="2"/>
            </a:xfrm>
          </p:grpSpPr>
          <p:sp>
            <p:nvSpPr>
              <p:cNvPr id="350"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46" name="Group 692"/>
            <p:cNvGrpSpPr>
              <a:grpSpLocks/>
            </p:cNvGrpSpPr>
            <p:nvPr/>
          </p:nvGrpSpPr>
          <p:grpSpPr bwMode="auto">
            <a:xfrm>
              <a:off x="2737" y="902"/>
              <a:ext cx="230" cy="2"/>
              <a:chOff x="2737" y="902"/>
              <a:chExt cx="230" cy="2"/>
            </a:xfrm>
          </p:grpSpPr>
          <p:sp>
            <p:nvSpPr>
              <p:cNvPr id="349"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47" name="Group 694"/>
            <p:cNvGrpSpPr>
              <a:grpSpLocks/>
            </p:cNvGrpSpPr>
            <p:nvPr/>
          </p:nvGrpSpPr>
          <p:grpSpPr bwMode="auto">
            <a:xfrm>
              <a:off x="2737" y="781"/>
              <a:ext cx="230" cy="2"/>
              <a:chOff x="2737" y="781"/>
              <a:chExt cx="230" cy="2"/>
            </a:xfrm>
          </p:grpSpPr>
          <p:sp>
            <p:nvSpPr>
              <p:cNvPr id="348"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sp>
        <p:nvSpPr>
          <p:cNvPr id="355" name="Freeform 683"/>
          <p:cNvSpPr>
            <a:spLocks/>
          </p:cNvSpPr>
          <p:nvPr/>
        </p:nvSpPr>
        <p:spPr bwMode="auto">
          <a:xfrm>
            <a:off x="6632613" y="3894427"/>
            <a:ext cx="181536" cy="183335"/>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
        <p:nvSpPr>
          <p:cNvPr id="356" name="Freeform 683"/>
          <p:cNvSpPr>
            <a:spLocks/>
          </p:cNvSpPr>
          <p:nvPr/>
        </p:nvSpPr>
        <p:spPr bwMode="auto">
          <a:xfrm>
            <a:off x="6966260" y="3895229"/>
            <a:ext cx="181536" cy="183335"/>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
        <p:nvSpPr>
          <p:cNvPr id="357" name="Freeform 683"/>
          <p:cNvSpPr>
            <a:spLocks/>
          </p:cNvSpPr>
          <p:nvPr/>
        </p:nvSpPr>
        <p:spPr bwMode="auto">
          <a:xfrm>
            <a:off x="7299907" y="3896031"/>
            <a:ext cx="181536" cy="183335"/>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
        <p:nvSpPr>
          <p:cNvPr id="358" name="Freeform 683"/>
          <p:cNvSpPr>
            <a:spLocks/>
          </p:cNvSpPr>
          <p:nvPr/>
        </p:nvSpPr>
        <p:spPr bwMode="auto">
          <a:xfrm>
            <a:off x="6299320" y="3584077"/>
            <a:ext cx="181536" cy="183335"/>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
        <p:nvSpPr>
          <p:cNvPr id="360" name="TextBox 359"/>
          <p:cNvSpPr txBox="1"/>
          <p:nvPr/>
        </p:nvSpPr>
        <p:spPr>
          <a:xfrm>
            <a:off x="10259665" y="4960742"/>
            <a:ext cx="1563514" cy="523220"/>
          </a:xfrm>
          <a:prstGeom prst="rect">
            <a:avLst/>
          </a:prstGeom>
          <a:noFill/>
        </p:spPr>
        <p:txBody>
          <a:bodyPr wrap="square" rtlCol="1">
            <a:spAutoFit/>
          </a:bodyPr>
          <a:lstStyle/>
          <a:p>
            <a:pPr algn="just"/>
            <a:r>
              <a:rPr lang="fa-IR" sz="2800" dirty="0" smtClean="0">
                <a:cs typeface="B Koodak" panose="00000700000000000000" pitchFamily="2" charset="-78"/>
              </a:rPr>
              <a:t>به حروف :</a:t>
            </a:r>
            <a:endParaRPr lang="fa-IR" sz="2400" dirty="0">
              <a:cs typeface="B Koodak" panose="00000700000000000000" pitchFamily="2" charset="-78"/>
            </a:endParaRPr>
          </a:p>
        </p:txBody>
      </p:sp>
      <p:sp>
        <p:nvSpPr>
          <p:cNvPr id="361" name="TextBox 360"/>
          <p:cNvSpPr txBox="1"/>
          <p:nvPr/>
        </p:nvSpPr>
        <p:spPr>
          <a:xfrm>
            <a:off x="10259665" y="5661197"/>
            <a:ext cx="1563514" cy="523220"/>
          </a:xfrm>
          <a:prstGeom prst="rect">
            <a:avLst/>
          </a:prstGeom>
          <a:noFill/>
        </p:spPr>
        <p:txBody>
          <a:bodyPr wrap="square" rtlCol="1">
            <a:spAutoFit/>
          </a:bodyPr>
          <a:lstStyle/>
          <a:p>
            <a:pPr algn="just"/>
            <a:r>
              <a:rPr lang="fa-IR" sz="2800" dirty="0" smtClean="0">
                <a:cs typeface="B Koodak" panose="00000700000000000000" pitchFamily="2" charset="-78"/>
              </a:rPr>
              <a:t>به رقم :</a:t>
            </a:r>
            <a:endParaRPr lang="fa-IR" sz="2400" dirty="0">
              <a:cs typeface="B Koodak" panose="00000700000000000000" pitchFamily="2" charset="-78"/>
            </a:endParaRPr>
          </a:p>
        </p:txBody>
      </p:sp>
      <p:sp>
        <p:nvSpPr>
          <p:cNvPr id="363" name="TextBox 362"/>
          <p:cNvSpPr txBox="1"/>
          <p:nvPr/>
        </p:nvSpPr>
        <p:spPr>
          <a:xfrm>
            <a:off x="9578136" y="5695755"/>
            <a:ext cx="1193710" cy="523220"/>
          </a:xfrm>
          <a:prstGeom prst="rect">
            <a:avLst/>
          </a:prstGeom>
          <a:noFill/>
        </p:spPr>
        <p:txBody>
          <a:bodyPr wrap="square" rtlCol="1">
            <a:spAutoFit/>
          </a:bodyPr>
          <a:lstStyle/>
          <a:p>
            <a:pPr algn="just"/>
            <a:r>
              <a:rPr lang="fa-IR" sz="2800" dirty="0" smtClean="0">
                <a:cs typeface="B Koodak" panose="00000700000000000000" pitchFamily="2" charset="-78"/>
              </a:rPr>
              <a:t>4/65</a:t>
            </a:r>
            <a:endParaRPr lang="fa-IR" sz="2400" dirty="0">
              <a:cs typeface="B Koodak" panose="00000700000000000000" pitchFamily="2" charset="-78"/>
            </a:endParaRPr>
          </a:p>
        </p:txBody>
      </p:sp>
      <p:sp>
        <p:nvSpPr>
          <p:cNvPr id="364" name="TextBox 363"/>
          <p:cNvSpPr txBox="1"/>
          <p:nvPr/>
        </p:nvSpPr>
        <p:spPr>
          <a:xfrm>
            <a:off x="7467795" y="4991390"/>
            <a:ext cx="2973108" cy="461665"/>
          </a:xfrm>
          <a:prstGeom prst="rect">
            <a:avLst/>
          </a:prstGeom>
          <a:noFill/>
        </p:spPr>
        <p:txBody>
          <a:bodyPr wrap="square" rtlCol="1">
            <a:spAutoFit/>
          </a:bodyPr>
          <a:lstStyle/>
          <a:p>
            <a:pPr algn="just"/>
            <a:r>
              <a:rPr lang="fa-IR" sz="2400" dirty="0" smtClean="0">
                <a:solidFill>
                  <a:srgbClr val="FF0000"/>
                </a:solidFill>
                <a:cs typeface="B Koodak" panose="00000700000000000000" pitchFamily="2" charset="-78"/>
              </a:rPr>
              <a:t>چهار </a:t>
            </a:r>
            <a:r>
              <a:rPr lang="fa-IR" sz="2400" dirty="0" smtClean="0">
                <a:solidFill>
                  <a:srgbClr val="0070C0"/>
                </a:solidFill>
                <a:cs typeface="B Koodak" panose="00000700000000000000" pitchFamily="2" charset="-78"/>
              </a:rPr>
              <a:t>و </a:t>
            </a:r>
            <a:r>
              <a:rPr lang="fa-IR" sz="2400" dirty="0" smtClean="0">
                <a:solidFill>
                  <a:srgbClr val="FF0000"/>
                </a:solidFill>
                <a:cs typeface="B Koodak" panose="00000700000000000000" pitchFamily="2" charset="-78"/>
              </a:rPr>
              <a:t>شصت و پنج </a:t>
            </a:r>
            <a:r>
              <a:rPr lang="fa-IR" sz="2400" dirty="0" smtClean="0">
                <a:solidFill>
                  <a:srgbClr val="0070C0"/>
                </a:solidFill>
                <a:cs typeface="B Koodak" panose="00000700000000000000" pitchFamily="2" charset="-78"/>
              </a:rPr>
              <a:t>صدم</a:t>
            </a:r>
            <a:endParaRPr lang="fa-IR" sz="2000" dirty="0">
              <a:solidFill>
                <a:srgbClr val="0070C0"/>
              </a:solidFill>
              <a:cs typeface="B Koodak" panose="00000700000000000000" pitchFamily="2" charset="-78"/>
            </a:endParaRPr>
          </a:p>
        </p:txBody>
      </p:sp>
    </p:spTree>
    <p:custDataLst>
      <p:tags r:id="rId1"/>
    </p:custDataLst>
    <p:extLst>
      <p:ext uri="{BB962C8B-B14F-4D97-AF65-F5344CB8AC3E}">
        <p14:creationId xmlns:p14="http://schemas.microsoft.com/office/powerpoint/2010/main" val="16504984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45979">
        <p15:prstTrans prst="fracture"/>
      </p:transition>
    </mc:Choice>
    <mc:Fallback>
      <p:transition spd="slow" advTm="4597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7"/>
                                        </p:tgtEl>
                                        <p:attrNameLst>
                                          <p:attrName>style.visibility</p:attrName>
                                        </p:attrNameLst>
                                      </p:cBhvr>
                                      <p:to>
                                        <p:strVal val="visible"/>
                                      </p:to>
                                    </p:set>
                                    <p:animEffect transition="in" filter="fade">
                                      <p:cBhvr>
                                        <p:cTn id="24" dur="1000"/>
                                        <p:tgtEl>
                                          <p:spTgt spid="157"/>
                                        </p:tgtEl>
                                      </p:cBhvr>
                                    </p:animEffect>
                                    <p:anim calcmode="lin" valueType="num">
                                      <p:cBhvr>
                                        <p:cTn id="25" dur="1000" fill="hold"/>
                                        <p:tgtEl>
                                          <p:spTgt spid="157"/>
                                        </p:tgtEl>
                                        <p:attrNameLst>
                                          <p:attrName>ppt_x</p:attrName>
                                        </p:attrNameLst>
                                      </p:cBhvr>
                                      <p:tavLst>
                                        <p:tav tm="0">
                                          <p:val>
                                            <p:strVal val="#ppt_x"/>
                                          </p:val>
                                        </p:tav>
                                        <p:tav tm="100000">
                                          <p:val>
                                            <p:strVal val="#ppt_x"/>
                                          </p:val>
                                        </p:tav>
                                      </p:tavLst>
                                    </p:anim>
                                    <p:anim calcmode="lin" valueType="num">
                                      <p:cBhvr>
                                        <p:cTn id="26" dur="1000" fill="hold"/>
                                        <p:tgtEl>
                                          <p:spTgt spid="15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fade">
                                      <p:cBhvr>
                                        <p:cTn id="31" dur="1000"/>
                                        <p:tgtEl>
                                          <p:spTgt spid="198"/>
                                        </p:tgtEl>
                                      </p:cBhvr>
                                    </p:animEffect>
                                    <p:anim calcmode="lin" valueType="num">
                                      <p:cBhvr>
                                        <p:cTn id="32" dur="1000" fill="hold"/>
                                        <p:tgtEl>
                                          <p:spTgt spid="198"/>
                                        </p:tgtEl>
                                        <p:attrNameLst>
                                          <p:attrName>ppt_x</p:attrName>
                                        </p:attrNameLst>
                                      </p:cBhvr>
                                      <p:tavLst>
                                        <p:tav tm="0">
                                          <p:val>
                                            <p:strVal val="#ppt_x"/>
                                          </p:val>
                                        </p:tav>
                                        <p:tav tm="100000">
                                          <p:val>
                                            <p:strVal val="#ppt_x"/>
                                          </p:val>
                                        </p:tav>
                                      </p:tavLst>
                                    </p:anim>
                                    <p:anim calcmode="lin" valueType="num">
                                      <p:cBhvr>
                                        <p:cTn id="33"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39"/>
                                        </p:tgtEl>
                                        <p:attrNameLst>
                                          <p:attrName>style.visibility</p:attrName>
                                        </p:attrNameLst>
                                      </p:cBhvr>
                                      <p:to>
                                        <p:strVal val="visible"/>
                                      </p:to>
                                    </p:set>
                                    <p:animEffect transition="in" filter="fade">
                                      <p:cBhvr>
                                        <p:cTn id="38" dur="1000"/>
                                        <p:tgtEl>
                                          <p:spTgt spid="239"/>
                                        </p:tgtEl>
                                      </p:cBhvr>
                                    </p:animEffect>
                                    <p:anim calcmode="lin" valueType="num">
                                      <p:cBhvr>
                                        <p:cTn id="39" dur="1000" fill="hold"/>
                                        <p:tgtEl>
                                          <p:spTgt spid="239"/>
                                        </p:tgtEl>
                                        <p:attrNameLst>
                                          <p:attrName>ppt_x</p:attrName>
                                        </p:attrNameLst>
                                      </p:cBhvr>
                                      <p:tavLst>
                                        <p:tav tm="0">
                                          <p:val>
                                            <p:strVal val="#ppt_x"/>
                                          </p:val>
                                        </p:tav>
                                        <p:tav tm="100000">
                                          <p:val>
                                            <p:strVal val="#ppt_x"/>
                                          </p:val>
                                        </p:tav>
                                      </p:tavLst>
                                    </p:anim>
                                    <p:anim calcmode="lin" valueType="num">
                                      <p:cBhvr>
                                        <p:cTn id="40" dur="1000" fill="hold"/>
                                        <p:tgtEl>
                                          <p:spTgt spid="23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1000"/>
                                        <p:tgtEl>
                                          <p:spTgt spid="57"/>
                                        </p:tgtEl>
                                      </p:cBhvr>
                                    </p:animEffect>
                                    <p:anim calcmode="lin" valueType="num">
                                      <p:cBhvr>
                                        <p:cTn id="46" dur="1000" fill="hold"/>
                                        <p:tgtEl>
                                          <p:spTgt spid="57"/>
                                        </p:tgtEl>
                                        <p:attrNameLst>
                                          <p:attrName>ppt_x</p:attrName>
                                        </p:attrNameLst>
                                      </p:cBhvr>
                                      <p:tavLst>
                                        <p:tav tm="0">
                                          <p:val>
                                            <p:strVal val="#ppt_x"/>
                                          </p:val>
                                        </p:tav>
                                        <p:tav tm="100000">
                                          <p:val>
                                            <p:strVal val="#ppt_x"/>
                                          </p:val>
                                        </p:tav>
                                      </p:tavLst>
                                    </p:anim>
                                    <p:anim calcmode="lin" valueType="num">
                                      <p:cBhvr>
                                        <p:cTn id="4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10"/>
                                        </p:tgtEl>
                                        <p:attrNameLst>
                                          <p:attrName>style.visibility</p:attrName>
                                        </p:attrNameLst>
                                      </p:cBhvr>
                                      <p:to>
                                        <p:strVal val="visible"/>
                                      </p:to>
                                    </p:set>
                                    <p:animEffect transition="in" filter="fade">
                                      <p:cBhvr>
                                        <p:cTn id="52" dur="1000"/>
                                        <p:tgtEl>
                                          <p:spTgt spid="310"/>
                                        </p:tgtEl>
                                      </p:cBhvr>
                                    </p:animEffect>
                                    <p:anim calcmode="lin" valueType="num">
                                      <p:cBhvr>
                                        <p:cTn id="53" dur="1000" fill="hold"/>
                                        <p:tgtEl>
                                          <p:spTgt spid="310"/>
                                        </p:tgtEl>
                                        <p:attrNameLst>
                                          <p:attrName>ppt_x</p:attrName>
                                        </p:attrNameLst>
                                      </p:cBhvr>
                                      <p:tavLst>
                                        <p:tav tm="0">
                                          <p:val>
                                            <p:strVal val="#ppt_x"/>
                                          </p:val>
                                        </p:tav>
                                        <p:tav tm="100000">
                                          <p:val>
                                            <p:strVal val="#ppt_x"/>
                                          </p:val>
                                        </p:tav>
                                      </p:tavLst>
                                    </p:anim>
                                    <p:anim calcmode="lin" valueType="num">
                                      <p:cBhvr>
                                        <p:cTn id="54" dur="1000" fill="hold"/>
                                        <p:tgtEl>
                                          <p:spTgt spid="31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1000"/>
                                        <p:tgtEl>
                                          <p:spTgt spid="58"/>
                                        </p:tgtEl>
                                      </p:cBhvr>
                                    </p:animEffect>
                                    <p:anim calcmode="lin" valueType="num">
                                      <p:cBhvr>
                                        <p:cTn id="60" dur="1000" fill="hold"/>
                                        <p:tgtEl>
                                          <p:spTgt spid="58"/>
                                        </p:tgtEl>
                                        <p:attrNameLst>
                                          <p:attrName>ppt_x</p:attrName>
                                        </p:attrNameLst>
                                      </p:cBhvr>
                                      <p:tavLst>
                                        <p:tav tm="0">
                                          <p:val>
                                            <p:strVal val="#ppt_x"/>
                                          </p:val>
                                        </p:tav>
                                        <p:tav tm="100000">
                                          <p:val>
                                            <p:strVal val="#ppt_x"/>
                                          </p:val>
                                        </p:tav>
                                      </p:tavLst>
                                    </p:anim>
                                    <p:anim calcmode="lin" valueType="num">
                                      <p:cBhvr>
                                        <p:cTn id="6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25"/>
                                        </p:tgtEl>
                                        <p:attrNameLst>
                                          <p:attrName>style.visibility</p:attrName>
                                        </p:attrNameLst>
                                      </p:cBhvr>
                                      <p:to>
                                        <p:strVal val="visible"/>
                                      </p:to>
                                    </p:set>
                                    <p:animEffect transition="in" filter="fade">
                                      <p:cBhvr>
                                        <p:cTn id="66" dur="1000"/>
                                        <p:tgtEl>
                                          <p:spTgt spid="325"/>
                                        </p:tgtEl>
                                      </p:cBhvr>
                                    </p:animEffect>
                                    <p:anim calcmode="lin" valueType="num">
                                      <p:cBhvr>
                                        <p:cTn id="67" dur="1000" fill="hold"/>
                                        <p:tgtEl>
                                          <p:spTgt spid="325"/>
                                        </p:tgtEl>
                                        <p:attrNameLst>
                                          <p:attrName>ppt_x</p:attrName>
                                        </p:attrNameLst>
                                      </p:cBhvr>
                                      <p:tavLst>
                                        <p:tav tm="0">
                                          <p:val>
                                            <p:strVal val="#ppt_x"/>
                                          </p:val>
                                        </p:tav>
                                        <p:tav tm="100000">
                                          <p:val>
                                            <p:strVal val="#ppt_x"/>
                                          </p:val>
                                        </p:tav>
                                      </p:tavLst>
                                    </p:anim>
                                    <p:anim calcmode="lin" valueType="num">
                                      <p:cBhvr>
                                        <p:cTn id="68" dur="1000" fill="hold"/>
                                        <p:tgtEl>
                                          <p:spTgt spid="325"/>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80"/>
                                        </p:tgtEl>
                                        <p:attrNameLst>
                                          <p:attrName>style.visibility</p:attrName>
                                        </p:attrNameLst>
                                      </p:cBhvr>
                                      <p:to>
                                        <p:strVal val="visible"/>
                                      </p:to>
                                    </p:set>
                                    <p:animEffect transition="in" filter="fade">
                                      <p:cBhvr>
                                        <p:cTn id="73" dur="1000"/>
                                        <p:tgtEl>
                                          <p:spTgt spid="280"/>
                                        </p:tgtEl>
                                      </p:cBhvr>
                                    </p:animEffect>
                                    <p:anim calcmode="lin" valueType="num">
                                      <p:cBhvr>
                                        <p:cTn id="74" dur="1000" fill="hold"/>
                                        <p:tgtEl>
                                          <p:spTgt spid="280"/>
                                        </p:tgtEl>
                                        <p:attrNameLst>
                                          <p:attrName>ppt_x</p:attrName>
                                        </p:attrNameLst>
                                      </p:cBhvr>
                                      <p:tavLst>
                                        <p:tav tm="0">
                                          <p:val>
                                            <p:strVal val="#ppt_x"/>
                                          </p:val>
                                        </p:tav>
                                        <p:tav tm="100000">
                                          <p:val>
                                            <p:strVal val="#ppt_x"/>
                                          </p:val>
                                        </p:tav>
                                      </p:tavLst>
                                    </p:anim>
                                    <p:anim calcmode="lin" valueType="num">
                                      <p:cBhvr>
                                        <p:cTn id="75" dur="1000" fill="hold"/>
                                        <p:tgtEl>
                                          <p:spTgt spid="28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340"/>
                                        </p:tgtEl>
                                        <p:attrNameLst>
                                          <p:attrName>style.visibility</p:attrName>
                                        </p:attrNameLst>
                                      </p:cBhvr>
                                      <p:to>
                                        <p:strVal val="visible"/>
                                      </p:to>
                                    </p:set>
                                    <p:animEffect transition="in" filter="fade">
                                      <p:cBhvr>
                                        <p:cTn id="80" dur="1000"/>
                                        <p:tgtEl>
                                          <p:spTgt spid="340"/>
                                        </p:tgtEl>
                                      </p:cBhvr>
                                    </p:animEffect>
                                    <p:anim calcmode="lin" valueType="num">
                                      <p:cBhvr>
                                        <p:cTn id="81" dur="1000" fill="hold"/>
                                        <p:tgtEl>
                                          <p:spTgt spid="340"/>
                                        </p:tgtEl>
                                        <p:attrNameLst>
                                          <p:attrName>ppt_x</p:attrName>
                                        </p:attrNameLst>
                                      </p:cBhvr>
                                      <p:tavLst>
                                        <p:tav tm="0">
                                          <p:val>
                                            <p:strVal val="#ppt_x"/>
                                          </p:val>
                                        </p:tav>
                                        <p:tav tm="100000">
                                          <p:val>
                                            <p:strVal val="#ppt_x"/>
                                          </p:val>
                                        </p:tav>
                                      </p:tavLst>
                                    </p:anim>
                                    <p:anim calcmode="lin" valueType="num">
                                      <p:cBhvr>
                                        <p:cTn id="82" dur="1000" fill="hold"/>
                                        <p:tgtEl>
                                          <p:spTgt spid="340"/>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295"/>
                                        </p:tgtEl>
                                        <p:attrNameLst>
                                          <p:attrName>style.visibility</p:attrName>
                                        </p:attrNameLst>
                                      </p:cBhvr>
                                      <p:to>
                                        <p:strVal val="visible"/>
                                      </p:to>
                                    </p:set>
                                    <p:animEffect transition="in" filter="fade">
                                      <p:cBhvr>
                                        <p:cTn id="87" dur="1000"/>
                                        <p:tgtEl>
                                          <p:spTgt spid="295"/>
                                        </p:tgtEl>
                                      </p:cBhvr>
                                    </p:animEffect>
                                    <p:anim calcmode="lin" valueType="num">
                                      <p:cBhvr>
                                        <p:cTn id="88" dur="1000" fill="hold"/>
                                        <p:tgtEl>
                                          <p:spTgt spid="295"/>
                                        </p:tgtEl>
                                        <p:attrNameLst>
                                          <p:attrName>ppt_x</p:attrName>
                                        </p:attrNameLst>
                                      </p:cBhvr>
                                      <p:tavLst>
                                        <p:tav tm="0">
                                          <p:val>
                                            <p:strVal val="#ppt_x"/>
                                          </p:val>
                                        </p:tav>
                                        <p:tav tm="100000">
                                          <p:val>
                                            <p:strVal val="#ppt_x"/>
                                          </p:val>
                                        </p:tav>
                                      </p:tavLst>
                                    </p:anim>
                                    <p:anim calcmode="lin" valueType="num">
                                      <p:cBhvr>
                                        <p:cTn id="89" dur="1000" fill="hold"/>
                                        <p:tgtEl>
                                          <p:spTgt spid="295"/>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6" presetClass="emph" presetSubtype="0" fill="hold" nodeType="clickEffect">
                                  <p:stCondLst>
                                    <p:cond delay="0"/>
                                  </p:stCondLst>
                                  <p:childTnLst>
                                    <p:animEffect transition="out" filter="fade">
                                      <p:cBhvr>
                                        <p:cTn id="93" dur="500" tmFilter="0, 0; .2, .5; .8, .5; 1, 0"/>
                                        <p:tgtEl>
                                          <p:spTgt spid="310"/>
                                        </p:tgtEl>
                                      </p:cBhvr>
                                    </p:animEffect>
                                    <p:animScale>
                                      <p:cBhvr>
                                        <p:cTn id="94" dur="250" autoRev="1" fill="hold"/>
                                        <p:tgtEl>
                                          <p:spTgt spid="310"/>
                                        </p:tgtEl>
                                      </p:cBhvr>
                                      <p:by x="105000" y="105000"/>
                                    </p:animScale>
                                  </p:childTnLst>
                                </p:cTn>
                              </p:par>
                              <p:par>
                                <p:cTn id="95" presetID="26" presetClass="emph" presetSubtype="0" fill="hold" nodeType="withEffect">
                                  <p:stCondLst>
                                    <p:cond delay="0"/>
                                  </p:stCondLst>
                                  <p:childTnLst>
                                    <p:animEffect transition="out" filter="fade">
                                      <p:cBhvr>
                                        <p:cTn id="96" dur="500" tmFilter="0, 0; .2, .5; .8, .5; 1, 0"/>
                                        <p:tgtEl>
                                          <p:spTgt spid="58"/>
                                        </p:tgtEl>
                                      </p:cBhvr>
                                    </p:animEffect>
                                    <p:animScale>
                                      <p:cBhvr>
                                        <p:cTn id="97" dur="250" autoRev="1" fill="hold"/>
                                        <p:tgtEl>
                                          <p:spTgt spid="58"/>
                                        </p:tgtEl>
                                      </p:cBhvr>
                                      <p:by x="105000" y="105000"/>
                                    </p:animScale>
                                  </p:childTnLst>
                                </p:cTn>
                              </p:par>
                              <p:par>
                                <p:cTn id="98" presetID="26" presetClass="emph" presetSubtype="0" fill="hold" nodeType="withEffect">
                                  <p:stCondLst>
                                    <p:cond delay="0"/>
                                  </p:stCondLst>
                                  <p:childTnLst>
                                    <p:animEffect transition="out" filter="fade">
                                      <p:cBhvr>
                                        <p:cTn id="99" dur="500" tmFilter="0, 0; .2, .5; .8, .5; 1, 0"/>
                                        <p:tgtEl>
                                          <p:spTgt spid="325"/>
                                        </p:tgtEl>
                                      </p:cBhvr>
                                    </p:animEffect>
                                    <p:animScale>
                                      <p:cBhvr>
                                        <p:cTn id="100" dur="250" autoRev="1" fill="hold"/>
                                        <p:tgtEl>
                                          <p:spTgt spid="325"/>
                                        </p:tgtEl>
                                      </p:cBhvr>
                                      <p:by x="105000" y="105000"/>
                                    </p:animScale>
                                  </p:childTnLst>
                                </p:cTn>
                              </p:par>
                              <p:par>
                                <p:cTn id="101" presetID="26" presetClass="emph" presetSubtype="0" fill="hold" nodeType="withEffect">
                                  <p:stCondLst>
                                    <p:cond delay="0"/>
                                  </p:stCondLst>
                                  <p:childTnLst>
                                    <p:animEffect transition="out" filter="fade">
                                      <p:cBhvr>
                                        <p:cTn id="102" dur="500" tmFilter="0, 0; .2, .5; .8, .5; 1, 0"/>
                                        <p:tgtEl>
                                          <p:spTgt spid="280"/>
                                        </p:tgtEl>
                                      </p:cBhvr>
                                    </p:animEffect>
                                    <p:animScale>
                                      <p:cBhvr>
                                        <p:cTn id="103" dur="250" autoRev="1" fill="hold"/>
                                        <p:tgtEl>
                                          <p:spTgt spid="280"/>
                                        </p:tgtEl>
                                      </p:cBhvr>
                                      <p:by x="105000" y="105000"/>
                                    </p:animScale>
                                  </p:childTnLst>
                                </p:cTn>
                              </p:par>
                              <p:par>
                                <p:cTn id="104" presetID="26" presetClass="emph" presetSubtype="0" fill="hold" nodeType="withEffect">
                                  <p:stCondLst>
                                    <p:cond delay="0"/>
                                  </p:stCondLst>
                                  <p:childTnLst>
                                    <p:animEffect transition="out" filter="fade">
                                      <p:cBhvr>
                                        <p:cTn id="105" dur="500" tmFilter="0, 0; .2, .5; .8, .5; 1, 0"/>
                                        <p:tgtEl>
                                          <p:spTgt spid="340"/>
                                        </p:tgtEl>
                                      </p:cBhvr>
                                    </p:animEffect>
                                    <p:animScale>
                                      <p:cBhvr>
                                        <p:cTn id="106" dur="250" autoRev="1" fill="hold"/>
                                        <p:tgtEl>
                                          <p:spTgt spid="340"/>
                                        </p:tgtEl>
                                      </p:cBhvr>
                                      <p:by x="105000" y="105000"/>
                                    </p:animScale>
                                  </p:childTnLst>
                                </p:cTn>
                              </p:par>
                              <p:par>
                                <p:cTn id="107" presetID="26" presetClass="emph" presetSubtype="0" fill="hold" nodeType="withEffect">
                                  <p:stCondLst>
                                    <p:cond delay="0"/>
                                  </p:stCondLst>
                                  <p:childTnLst>
                                    <p:animEffect transition="out" filter="fade">
                                      <p:cBhvr>
                                        <p:cTn id="108" dur="500" tmFilter="0, 0; .2, .5; .8, .5; 1, 0"/>
                                        <p:tgtEl>
                                          <p:spTgt spid="295"/>
                                        </p:tgtEl>
                                      </p:cBhvr>
                                    </p:animEffect>
                                    <p:animScale>
                                      <p:cBhvr>
                                        <p:cTn id="109" dur="250" autoRev="1" fill="hold"/>
                                        <p:tgtEl>
                                          <p:spTgt spid="295"/>
                                        </p:tgtEl>
                                      </p:cBhvr>
                                      <p:by x="105000" y="105000"/>
                                    </p:animScale>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358"/>
                                        </p:tgtEl>
                                        <p:attrNameLst>
                                          <p:attrName>style.visibility</p:attrName>
                                        </p:attrNameLst>
                                      </p:cBhvr>
                                      <p:to>
                                        <p:strVal val="visible"/>
                                      </p:to>
                                    </p:set>
                                    <p:animEffect transition="in" filter="fade">
                                      <p:cBhvr>
                                        <p:cTn id="121" dur="1000"/>
                                        <p:tgtEl>
                                          <p:spTgt spid="358"/>
                                        </p:tgtEl>
                                      </p:cBhvr>
                                    </p:animEffect>
                                    <p:anim calcmode="lin" valueType="num">
                                      <p:cBhvr>
                                        <p:cTn id="122" dur="1000" fill="hold"/>
                                        <p:tgtEl>
                                          <p:spTgt spid="358"/>
                                        </p:tgtEl>
                                        <p:attrNameLst>
                                          <p:attrName>ppt_x</p:attrName>
                                        </p:attrNameLst>
                                      </p:cBhvr>
                                      <p:tavLst>
                                        <p:tav tm="0">
                                          <p:val>
                                            <p:strVal val="#ppt_x"/>
                                          </p:val>
                                        </p:tav>
                                        <p:tav tm="100000">
                                          <p:val>
                                            <p:strVal val="#ppt_x"/>
                                          </p:val>
                                        </p:tav>
                                      </p:tavLst>
                                    </p:anim>
                                    <p:anim calcmode="lin" valueType="num">
                                      <p:cBhvr>
                                        <p:cTn id="123" dur="1000" fill="hold"/>
                                        <p:tgtEl>
                                          <p:spTgt spid="358"/>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73"/>
                                        </p:tgtEl>
                                        <p:attrNameLst>
                                          <p:attrName>style.visibility</p:attrName>
                                        </p:attrNameLst>
                                      </p:cBhvr>
                                      <p:to>
                                        <p:strVal val="visible"/>
                                      </p:to>
                                    </p:set>
                                    <p:animEffect transition="in" filter="fade">
                                      <p:cBhvr>
                                        <p:cTn id="128" dur="1000"/>
                                        <p:tgtEl>
                                          <p:spTgt spid="73"/>
                                        </p:tgtEl>
                                      </p:cBhvr>
                                    </p:animEffect>
                                    <p:anim calcmode="lin" valueType="num">
                                      <p:cBhvr>
                                        <p:cTn id="129" dur="1000" fill="hold"/>
                                        <p:tgtEl>
                                          <p:spTgt spid="73"/>
                                        </p:tgtEl>
                                        <p:attrNameLst>
                                          <p:attrName>ppt_x</p:attrName>
                                        </p:attrNameLst>
                                      </p:cBhvr>
                                      <p:tavLst>
                                        <p:tav tm="0">
                                          <p:val>
                                            <p:strVal val="#ppt_x"/>
                                          </p:val>
                                        </p:tav>
                                        <p:tav tm="100000">
                                          <p:val>
                                            <p:strVal val="#ppt_x"/>
                                          </p:val>
                                        </p:tav>
                                      </p:tavLst>
                                    </p:anim>
                                    <p:anim calcmode="lin" valueType="num">
                                      <p:cBhvr>
                                        <p:cTn id="130"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2" presetClass="entr" presetSubtype="0" fill="hold" grpId="0" nodeType="clickEffect">
                                  <p:stCondLst>
                                    <p:cond delay="0"/>
                                  </p:stCondLst>
                                  <p:childTnLst>
                                    <p:set>
                                      <p:cBhvr>
                                        <p:cTn id="134" dur="1" fill="hold">
                                          <p:stCondLst>
                                            <p:cond delay="0"/>
                                          </p:stCondLst>
                                        </p:cTn>
                                        <p:tgtEl>
                                          <p:spTgt spid="355"/>
                                        </p:tgtEl>
                                        <p:attrNameLst>
                                          <p:attrName>style.visibility</p:attrName>
                                        </p:attrNameLst>
                                      </p:cBhvr>
                                      <p:to>
                                        <p:strVal val="visible"/>
                                      </p:to>
                                    </p:set>
                                    <p:animEffect transition="in" filter="fade">
                                      <p:cBhvr>
                                        <p:cTn id="135" dur="1000"/>
                                        <p:tgtEl>
                                          <p:spTgt spid="355"/>
                                        </p:tgtEl>
                                      </p:cBhvr>
                                    </p:animEffect>
                                    <p:anim calcmode="lin" valueType="num">
                                      <p:cBhvr>
                                        <p:cTn id="136" dur="1000" fill="hold"/>
                                        <p:tgtEl>
                                          <p:spTgt spid="355"/>
                                        </p:tgtEl>
                                        <p:attrNameLst>
                                          <p:attrName>ppt_x</p:attrName>
                                        </p:attrNameLst>
                                      </p:cBhvr>
                                      <p:tavLst>
                                        <p:tav tm="0">
                                          <p:val>
                                            <p:strVal val="#ppt_x"/>
                                          </p:val>
                                        </p:tav>
                                        <p:tav tm="100000">
                                          <p:val>
                                            <p:strVal val="#ppt_x"/>
                                          </p:val>
                                        </p:tav>
                                      </p:tavLst>
                                    </p:anim>
                                    <p:anim calcmode="lin" valueType="num">
                                      <p:cBhvr>
                                        <p:cTn id="137" dur="1000" fill="hold"/>
                                        <p:tgtEl>
                                          <p:spTgt spid="355"/>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356"/>
                                        </p:tgtEl>
                                        <p:attrNameLst>
                                          <p:attrName>style.visibility</p:attrName>
                                        </p:attrNameLst>
                                      </p:cBhvr>
                                      <p:to>
                                        <p:strVal val="visible"/>
                                      </p:to>
                                    </p:set>
                                    <p:animEffect transition="in" filter="fade">
                                      <p:cBhvr>
                                        <p:cTn id="142" dur="1000"/>
                                        <p:tgtEl>
                                          <p:spTgt spid="356"/>
                                        </p:tgtEl>
                                      </p:cBhvr>
                                    </p:animEffect>
                                    <p:anim calcmode="lin" valueType="num">
                                      <p:cBhvr>
                                        <p:cTn id="143" dur="1000" fill="hold"/>
                                        <p:tgtEl>
                                          <p:spTgt spid="356"/>
                                        </p:tgtEl>
                                        <p:attrNameLst>
                                          <p:attrName>ppt_x</p:attrName>
                                        </p:attrNameLst>
                                      </p:cBhvr>
                                      <p:tavLst>
                                        <p:tav tm="0">
                                          <p:val>
                                            <p:strVal val="#ppt_x"/>
                                          </p:val>
                                        </p:tav>
                                        <p:tav tm="100000">
                                          <p:val>
                                            <p:strVal val="#ppt_x"/>
                                          </p:val>
                                        </p:tav>
                                      </p:tavLst>
                                    </p:anim>
                                    <p:anim calcmode="lin" valueType="num">
                                      <p:cBhvr>
                                        <p:cTn id="144" dur="1000" fill="hold"/>
                                        <p:tgtEl>
                                          <p:spTgt spid="356"/>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2" presetClass="entr" presetSubtype="0" fill="hold" grpId="0" nodeType="clickEffect">
                                  <p:stCondLst>
                                    <p:cond delay="0"/>
                                  </p:stCondLst>
                                  <p:childTnLst>
                                    <p:set>
                                      <p:cBhvr>
                                        <p:cTn id="148" dur="1" fill="hold">
                                          <p:stCondLst>
                                            <p:cond delay="0"/>
                                          </p:stCondLst>
                                        </p:cTn>
                                        <p:tgtEl>
                                          <p:spTgt spid="357"/>
                                        </p:tgtEl>
                                        <p:attrNameLst>
                                          <p:attrName>style.visibility</p:attrName>
                                        </p:attrNameLst>
                                      </p:cBhvr>
                                      <p:to>
                                        <p:strVal val="visible"/>
                                      </p:to>
                                    </p:set>
                                    <p:animEffect transition="in" filter="fade">
                                      <p:cBhvr>
                                        <p:cTn id="149" dur="1000"/>
                                        <p:tgtEl>
                                          <p:spTgt spid="357"/>
                                        </p:tgtEl>
                                      </p:cBhvr>
                                    </p:animEffect>
                                    <p:anim calcmode="lin" valueType="num">
                                      <p:cBhvr>
                                        <p:cTn id="150" dur="1000" fill="hold"/>
                                        <p:tgtEl>
                                          <p:spTgt spid="357"/>
                                        </p:tgtEl>
                                        <p:attrNameLst>
                                          <p:attrName>ppt_x</p:attrName>
                                        </p:attrNameLst>
                                      </p:cBhvr>
                                      <p:tavLst>
                                        <p:tav tm="0">
                                          <p:val>
                                            <p:strVal val="#ppt_x"/>
                                          </p:val>
                                        </p:tav>
                                        <p:tav tm="100000">
                                          <p:val>
                                            <p:strVal val="#ppt_x"/>
                                          </p:val>
                                        </p:tav>
                                      </p:tavLst>
                                    </p:anim>
                                    <p:anim calcmode="lin" valueType="num">
                                      <p:cBhvr>
                                        <p:cTn id="151" dur="1000" fill="hold"/>
                                        <p:tgtEl>
                                          <p:spTgt spid="357"/>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6" presetClass="emph" presetSubtype="0" fill="hold" grpId="1" nodeType="clickEffect">
                                  <p:stCondLst>
                                    <p:cond delay="0"/>
                                  </p:stCondLst>
                                  <p:childTnLst>
                                    <p:animEffect transition="out" filter="fade">
                                      <p:cBhvr>
                                        <p:cTn id="155" dur="500" tmFilter="0, 0; .2, .5; .8, .5; 1, 0"/>
                                        <p:tgtEl>
                                          <p:spTgt spid="358"/>
                                        </p:tgtEl>
                                      </p:cBhvr>
                                    </p:animEffect>
                                    <p:animScale>
                                      <p:cBhvr>
                                        <p:cTn id="156" dur="250" autoRev="1" fill="hold"/>
                                        <p:tgtEl>
                                          <p:spTgt spid="358"/>
                                        </p:tgtEl>
                                      </p:cBhvr>
                                      <p:by x="105000" y="105000"/>
                                    </p:animScale>
                                  </p:childTnLst>
                                </p:cTn>
                              </p:par>
                              <p:par>
                                <p:cTn id="157" presetID="26" presetClass="emph" presetSubtype="0" fill="hold" grpId="1" nodeType="withEffect">
                                  <p:stCondLst>
                                    <p:cond delay="0"/>
                                  </p:stCondLst>
                                  <p:childTnLst>
                                    <p:animEffect transition="out" filter="fade">
                                      <p:cBhvr>
                                        <p:cTn id="158" dur="500" tmFilter="0, 0; .2, .5; .8, .5; 1, 0"/>
                                        <p:tgtEl>
                                          <p:spTgt spid="73"/>
                                        </p:tgtEl>
                                      </p:cBhvr>
                                    </p:animEffect>
                                    <p:animScale>
                                      <p:cBhvr>
                                        <p:cTn id="159" dur="250" autoRev="1" fill="hold"/>
                                        <p:tgtEl>
                                          <p:spTgt spid="73"/>
                                        </p:tgtEl>
                                      </p:cBhvr>
                                      <p:by x="105000" y="105000"/>
                                    </p:animScale>
                                  </p:childTnLst>
                                </p:cTn>
                              </p:par>
                              <p:par>
                                <p:cTn id="160" presetID="26" presetClass="emph" presetSubtype="0" fill="hold" grpId="1" nodeType="withEffect">
                                  <p:stCondLst>
                                    <p:cond delay="0"/>
                                  </p:stCondLst>
                                  <p:childTnLst>
                                    <p:animEffect transition="out" filter="fade">
                                      <p:cBhvr>
                                        <p:cTn id="161" dur="500" tmFilter="0, 0; .2, .5; .8, .5; 1, 0"/>
                                        <p:tgtEl>
                                          <p:spTgt spid="355"/>
                                        </p:tgtEl>
                                      </p:cBhvr>
                                    </p:animEffect>
                                    <p:animScale>
                                      <p:cBhvr>
                                        <p:cTn id="162" dur="250" autoRev="1" fill="hold"/>
                                        <p:tgtEl>
                                          <p:spTgt spid="355"/>
                                        </p:tgtEl>
                                      </p:cBhvr>
                                      <p:by x="105000" y="105000"/>
                                    </p:animScale>
                                  </p:childTnLst>
                                </p:cTn>
                              </p:par>
                              <p:par>
                                <p:cTn id="163" presetID="26" presetClass="emph" presetSubtype="0" fill="hold" grpId="1" nodeType="withEffect">
                                  <p:stCondLst>
                                    <p:cond delay="0"/>
                                  </p:stCondLst>
                                  <p:childTnLst>
                                    <p:animEffect transition="out" filter="fade">
                                      <p:cBhvr>
                                        <p:cTn id="164" dur="500" tmFilter="0, 0; .2, .5; .8, .5; 1, 0"/>
                                        <p:tgtEl>
                                          <p:spTgt spid="356"/>
                                        </p:tgtEl>
                                      </p:cBhvr>
                                    </p:animEffect>
                                    <p:animScale>
                                      <p:cBhvr>
                                        <p:cTn id="165" dur="250" autoRev="1" fill="hold"/>
                                        <p:tgtEl>
                                          <p:spTgt spid="356"/>
                                        </p:tgtEl>
                                      </p:cBhvr>
                                      <p:by x="105000" y="105000"/>
                                    </p:animScale>
                                  </p:childTnLst>
                                </p:cTn>
                              </p:par>
                              <p:par>
                                <p:cTn id="166" presetID="26" presetClass="emph" presetSubtype="0" fill="hold" grpId="1" nodeType="withEffect">
                                  <p:stCondLst>
                                    <p:cond delay="0"/>
                                  </p:stCondLst>
                                  <p:childTnLst>
                                    <p:animEffect transition="out" filter="fade">
                                      <p:cBhvr>
                                        <p:cTn id="167" dur="500" tmFilter="0, 0; .2, .5; .8, .5; 1, 0"/>
                                        <p:tgtEl>
                                          <p:spTgt spid="357"/>
                                        </p:tgtEl>
                                      </p:cBhvr>
                                    </p:animEffect>
                                    <p:animScale>
                                      <p:cBhvr>
                                        <p:cTn id="168" dur="250" autoRev="1" fill="hold"/>
                                        <p:tgtEl>
                                          <p:spTgt spid="357"/>
                                        </p:tgtEl>
                                      </p:cBhvr>
                                      <p:by x="105000" y="105000"/>
                                    </p:animScale>
                                  </p:childTnLst>
                                </p:cTn>
                              </p:par>
                            </p:childTnLst>
                          </p:cTn>
                        </p:par>
                      </p:childTnLst>
                    </p:cTn>
                  </p:par>
                  <p:par>
                    <p:cTn id="169" fill="hold">
                      <p:stCondLst>
                        <p:cond delay="indefinite"/>
                      </p:stCondLst>
                      <p:childTnLst>
                        <p:par>
                          <p:cTn id="170" fill="hold">
                            <p:stCondLst>
                              <p:cond delay="0"/>
                            </p:stCondLst>
                            <p:childTnLst>
                              <p:par>
                                <p:cTn id="171" presetID="42" presetClass="entr" presetSubtype="0" fill="hold" grpId="0" nodeType="clickEffect">
                                  <p:stCondLst>
                                    <p:cond delay="0"/>
                                  </p:stCondLst>
                                  <p:childTnLst>
                                    <p:set>
                                      <p:cBhvr>
                                        <p:cTn id="172" dur="1" fill="hold">
                                          <p:stCondLst>
                                            <p:cond delay="0"/>
                                          </p:stCondLst>
                                        </p:cTn>
                                        <p:tgtEl>
                                          <p:spTgt spid="56"/>
                                        </p:tgtEl>
                                        <p:attrNameLst>
                                          <p:attrName>style.visibility</p:attrName>
                                        </p:attrNameLst>
                                      </p:cBhvr>
                                      <p:to>
                                        <p:strVal val="visible"/>
                                      </p:to>
                                    </p:set>
                                    <p:animEffect transition="in" filter="fade">
                                      <p:cBhvr>
                                        <p:cTn id="173" dur="1000"/>
                                        <p:tgtEl>
                                          <p:spTgt spid="56"/>
                                        </p:tgtEl>
                                      </p:cBhvr>
                                    </p:animEffect>
                                    <p:anim calcmode="lin" valueType="num">
                                      <p:cBhvr>
                                        <p:cTn id="174" dur="1000" fill="hold"/>
                                        <p:tgtEl>
                                          <p:spTgt spid="56"/>
                                        </p:tgtEl>
                                        <p:attrNameLst>
                                          <p:attrName>ppt_x</p:attrName>
                                        </p:attrNameLst>
                                      </p:cBhvr>
                                      <p:tavLst>
                                        <p:tav tm="0">
                                          <p:val>
                                            <p:strVal val="#ppt_x"/>
                                          </p:val>
                                        </p:tav>
                                        <p:tav tm="100000">
                                          <p:val>
                                            <p:strVal val="#ppt_x"/>
                                          </p:val>
                                        </p:tav>
                                      </p:tavLst>
                                    </p:anim>
                                    <p:anim calcmode="lin" valueType="num">
                                      <p:cBhvr>
                                        <p:cTn id="175"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42" presetClass="entr" presetSubtype="0" fill="hold" grpId="0" nodeType="clickEffect">
                                  <p:stCondLst>
                                    <p:cond delay="0"/>
                                  </p:stCondLst>
                                  <p:childTnLst>
                                    <p:set>
                                      <p:cBhvr>
                                        <p:cTn id="179" dur="1" fill="hold">
                                          <p:stCondLst>
                                            <p:cond delay="0"/>
                                          </p:stCondLst>
                                        </p:cTn>
                                        <p:tgtEl>
                                          <p:spTgt spid="360"/>
                                        </p:tgtEl>
                                        <p:attrNameLst>
                                          <p:attrName>style.visibility</p:attrName>
                                        </p:attrNameLst>
                                      </p:cBhvr>
                                      <p:to>
                                        <p:strVal val="visible"/>
                                      </p:to>
                                    </p:set>
                                    <p:animEffect transition="in" filter="fade">
                                      <p:cBhvr>
                                        <p:cTn id="180" dur="1000"/>
                                        <p:tgtEl>
                                          <p:spTgt spid="360"/>
                                        </p:tgtEl>
                                      </p:cBhvr>
                                    </p:animEffect>
                                    <p:anim calcmode="lin" valueType="num">
                                      <p:cBhvr>
                                        <p:cTn id="181" dur="1000" fill="hold"/>
                                        <p:tgtEl>
                                          <p:spTgt spid="360"/>
                                        </p:tgtEl>
                                        <p:attrNameLst>
                                          <p:attrName>ppt_x</p:attrName>
                                        </p:attrNameLst>
                                      </p:cBhvr>
                                      <p:tavLst>
                                        <p:tav tm="0">
                                          <p:val>
                                            <p:strVal val="#ppt_x"/>
                                          </p:val>
                                        </p:tav>
                                        <p:tav tm="100000">
                                          <p:val>
                                            <p:strVal val="#ppt_x"/>
                                          </p:val>
                                        </p:tav>
                                      </p:tavLst>
                                    </p:anim>
                                    <p:anim calcmode="lin" valueType="num">
                                      <p:cBhvr>
                                        <p:cTn id="182" dur="1000" fill="hold"/>
                                        <p:tgtEl>
                                          <p:spTgt spid="360"/>
                                        </p:tgtEl>
                                        <p:attrNameLst>
                                          <p:attrName>ppt_y</p:attrName>
                                        </p:attrNameLst>
                                      </p:cBhvr>
                                      <p:tavLst>
                                        <p:tav tm="0">
                                          <p:val>
                                            <p:strVal val="#ppt_y+.1"/>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8" fill="hold" grpId="0" nodeType="clickEffect">
                                  <p:stCondLst>
                                    <p:cond delay="0"/>
                                  </p:stCondLst>
                                  <p:childTnLst>
                                    <p:set>
                                      <p:cBhvr>
                                        <p:cTn id="186" dur="1" fill="hold">
                                          <p:stCondLst>
                                            <p:cond delay="0"/>
                                          </p:stCondLst>
                                        </p:cTn>
                                        <p:tgtEl>
                                          <p:spTgt spid="364"/>
                                        </p:tgtEl>
                                        <p:attrNameLst>
                                          <p:attrName>style.visibility</p:attrName>
                                        </p:attrNameLst>
                                      </p:cBhvr>
                                      <p:to>
                                        <p:strVal val="visible"/>
                                      </p:to>
                                    </p:set>
                                    <p:anim calcmode="lin" valueType="num">
                                      <p:cBhvr additive="base">
                                        <p:cTn id="187" dur="1500" fill="hold"/>
                                        <p:tgtEl>
                                          <p:spTgt spid="364"/>
                                        </p:tgtEl>
                                        <p:attrNameLst>
                                          <p:attrName>ppt_x</p:attrName>
                                        </p:attrNameLst>
                                      </p:cBhvr>
                                      <p:tavLst>
                                        <p:tav tm="0">
                                          <p:val>
                                            <p:strVal val="0-#ppt_w/2"/>
                                          </p:val>
                                        </p:tav>
                                        <p:tav tm="100000">
                                          <p:val>
                                            <p:strVal val="#ppt_x"/>
                                          </p:val>
                                        </p:tav>
                                      </p:tavLst>
                                    </p:anim>
                                    <p:anim calcmode="lin" valueType="num">
                                      <p:cBhvr additive="base">
                                        <p:cTn id="188" dur="1500" fill="hold"/>
                                        <p:tgtEl>
                                          <p:spTgt spid="364"/>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42" presetClass="entr" presetSubtype="0" fill="hold" grpId="0" nodeType="clickEffect">
                                  <p:stCondLst>
                                    <p:cond delay="0"/>
                                  </p:stCondLst>
                                  <p:childTnLst>
                                    <p:set>
                                      <p:cBhvr>
                                        <p:cTn id="192" dur="1" fill="hold">
                                          <p:stCondLst>
                                            <p:cond delay="0"/>
                                          </p:stCondLst>
                                        </p:cTn>
                                        <p:tgtEl>
                                          <p:spTgt spid="361"/>
                                        </p:tgtEl>
                                        <p:attrNameLst>
                                          <p:attrName>style.visibility</p:attrName>
                                        </p:attrNameLst>
                                      </p:cBhvr>
                                      <p:to>
                                        <p:strVal val="visible"/>
                                      </p:to>
                                    </p:set>
                                    <p:animEffect transition="in" filter="fade">
                                      <p:cBhvr>
                                        <p:cTn id="193" dur="1000"/>
                                        <p:tgtEl>
                                          <p:spTgt spid="361"/>
                                        </p:tgtEl>
                                      </p:cBhvr>
                                    </p:animEffect>
                                    <p:anim calcmode="lin" valueType="num">
                                      <p:cBhvr>
                                        <p:cTn id="194" dur="1000" fill="hold"/>
                                        <p:tgtEl>
                                          <p:spTgt spid="361"/>
                                        </p:tgtEl>
                                        <p:attrNameLst>
                                          <p:attrName>ppt_x</p:attrName>
                                        </p:attrNameLst>
                                      </p:cBhvr>
                                      <p:tavLst>
                                        <p:tav tm="0">
                                          <p:val>
                                            <p:strVal val="#ppt_x"/>
                                          </p:val>
                                        </p:tav>
                                        <p:tav tm="100000">
                                          <p:val>
                                            <p:strVal val="#ppt_x"/>
                                          </p:val>
                                        </p:tav>
                                      </p:tavLst>
                                    </p:anim>
                                    <p:anim calcmode="lin" valueType="num">
                                      <p:cBhvr>
                                        <p:cTn id="195" dur="1000" fill="hold"/>
                                        <p:tgtEl>
                                          <p:spTgt spid="361"/>
                                        </p:tgtEl>
                                        <p:attrNameLst>
                                          <p:attrName>ppt_y</p:attrName>
                                        </p:attrNameLst>
                                      </p:cBhvr>
                                      <p:tavLst>
                                        <p:tav tm="0">
                                          <p:val>
                                            <p:strVal val="#ppt_y+.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53" presetClass="entr" presetSubtype="16" fill="hold" grpId="0" nodeType="clickEffect">
                                  <p:stCondLst>
                                    <p:cond delay="0"/>
                                  </p:stCondLst>
                                  <p:childTnLst>
                                    <p:set>
                                      <p:cBhvr>
                                        <p:cTn id="199" dur="1" fill="hold">
                                          <p:stCondLst>
                                            <p:cond delay="0"/>
                                          </p:stCondLst>
                                        </p:cTn>
                                        <p:tgtEl>
                                          <p:spTgt spid="363"/>
                                        </p:tgtEl>
                                        <p:attrNameLst>
                                          <p:attrName>style.visibility</p:attrName>
                                        </p:attrNameLst>
                                      </p:cBhvr>
                                      <p:to>
                                        <p:strVal val="visible"/>
                                      </p:to>
                                    </p:set>
                                    <p:anim calcmode="lin" valueType="num">
                                      <p:cBhvr>
                                        <p:cTn id="200" dur="500" fill="hold"/>
                                        <p:tgtEl>
                                          <p:spTgt spid="363"/>
                                        </p:tgtEl>
                                        <p:attrNameLst>
                                          <p:attrName>ppt_w</p:attrName>
                                        </p:attrNameLst>
                                      </p:cBhvr>
                                      <p:tavLst>
                                        <p:tav tm="0">
                                          <p:val>
                                            <p:fltVal val="0"/>
                                          </p:val>
                                        </p:tav>
                                        <p:tav tm="100000">
                                          <p:val>
                                            <p:strVal val="#ppt_w"/>
                                          </p:val>
                                        </p:tav>
                                      </p:tavLst>
                                    </p:anim>
                                    <p:anim calcmode="lin" valueType="num">
                                      <p:cBhvr>
                                        <p:cTn id="201" dur="500" fill="hold"/>
                                        <p:tgtEl>
                                          <p:spTgt spid="363"/>
                                        </p:tgtEl>
                                        <p:attrNameLst>
                                          <p:attrName>ppt_h</p:attrName>
                                        </p:attrNameLst>
                                      </p:cBhvr>
                                      <p:tavLst>
                                        <p:tav tm="0">
                                          <p:val>
                                            <p:fltVal val="0"/>
                                          </p:val>
                                        </p:tav>
                                        <p:tav tm="100000">
                                          <p:val>
                                            <p:strVal val="#ppt_h"/>
                                          </p:val>
                                        </p:tav>
                                      </p:tavLst>
                                    </p:anim>
                                    <p:animEffect transition="in" filter="fade">
                                      <p:cBhvr>
                                        <p:cTn id="202" dur="5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5" grpId="0"/>
      <p:bldP spid="56" grpId="0"/>
      <p:bldP spid="57" grpId="0"/>
      <p:bldP spid="73" grpId="0" animBg="1"/>
      <p:bldP spid="73" grpId="1" animBg="1"/>
      <p:bldP spid="355" grpId="0" animBg="1"/>
      <p:bldP spid="355" grpId="1" animBg="1"/>
      <p:bldP spid="356" grpId="0" animBg="1"/>
      <p:bldP spid="356" grpId="1" animBg="1"/>
      <p:bldP spid="357" grpId="0" animBg="1"/>
      <p:bldP spid="357" grpId="1" animBg="1"/>
      <p:bldP spid="358" grpId="0" animBg="1"/>
      <p:bldP spid="358" grpId="1" animBg="1"/>
      <p:bldP spid="360" grpId="0"/>
      <p:bldP spid="361" grpId="0"/>
      <p:bldP spid="363" grpId="0"/>
      <p:bldP spid="3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6848" y="618570"/>
            <a:ext cx="9308337" cy="523220"/>
          </a:xfrm>
          <a:prstGeom prst="rect">
            <a:avLst/>
          </a:prstGeom>
          <a:noFill/>
        </p:spPr>
        <p:txBody>
          <a:bodyPr wrap="square" rtlCol="1">
            <a:spAutoFit/>
          </a:bodyPr>
          <a:lstStyle/>
          <a:p>
            <a:pPr algn="just"/>
            <a:r>
              <a:rPr lang="fa-IR" sz="2800" dirty="0">
                <a:cs typeface="B Koodak" panose="00000700000000000000" pitchFamily="2" charset="-78"/>
              </a:rPr>
              <a:t>عدد اعشار مربوط به </a:t>
            </a:r>
            <a:r>
              <a:rPr lang="fa-IR" sz="2800" dirty="0" smtClean="0">
                <a:cs typeface="B Koodak" panose="00000700000000000000" pitchFamily="2" charset="-78"/>
              </a:rPr>
              <a:t>شکل </a:t>
            </a:r>
            <a:r>
              <a:rPr lang="fa-IR" sz="2800" dirty="0">
                <a:cs typeface="B Koodak" panose="00000700000000000000" pitchFamily="2" charset="-78"/>
              </a:rPr>
              <a:t>را در جدولِ ارزشِ مکانی بنویسید.</a:t>
            </a:r>
            <a:endParaRPr lang="fa-IR" sz="2400" dirty="0">
              <a:cs typeface="B Koodak" panose="00000700000000000000" pitchFamily="2" charset="-78"/>
            </a:endParaRPr>
          </a:p>
        </p:txBody>
      </p:sp>
      <p:sp>
        <p:nvSpPr>
          <p:cNvPr id="5" name="TextBox 4"/>
          <p:cNvSpPr txBox="1"/>
          <p:nvPr/>
        </p:nvSpPr>
        <p:spPr>
          <a:xfrm>
            <a:off x="8930683" y="95350"/>
            <a:ext cx="3134502" cy="523220"/>
          </a:xfrm>
          <a:prstGeom prst="rect">
            <a:avLst/>
          </a:prstGeom>
          <a:noFill/>
        </p:spPr>
        <p:txBody>
          <a:bodyPr wrap="square" rtlCol="1">
            <a:spAutoFit/>
          </a:bodyPr>
          <a:lstStyle/>
          <a:p>
            <a:r>
              <a:rPr lang="fa-IR" sz="2800"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کسر و اعدادِ اَعشاری</a:t>
            </a:r>
          </a:p>
        </p:txBody>
      </p:sp>
      <p:pic>
        <p:nvPicPr>
          <p:cNvPr id="6" name="Picture 5"/>
          <p:cNvPicPr>
            <a:picLocks noChangeAspect="1"/>
          </p:cNvPicPr>
          <p:nvPr/>
        </p:nvPicPr>
        <p:blipFill>
          <a:blip r:embed="rId3"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4">
                    <a14:imgEffect>
                      <a14:artisticGlowDiffused/>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2716" y="11739"/>
            <a:ext cx="2158046" cy="6858000"/>
          </a:xfrm>
          <a:prstGeom prst="rect">
            <a:avLst/>
          </a:prstGeom>
        </p:spPr>
      </p:pic>
      <p:grpSp>
        <p:nvGrpSpPr>
          <p:cNvPr id="7" name="Group 681"/>
          <p:cNvGrpSpPr>
            <a:grpSpLocks/>
          </p:cNvGrpSpPr>
          <p:nvPr/>
        </p:nvGrpSpPr>
        <p:grpSpPr bwMode="auto">
          <a:xfrm>
            <a:off x="4423623" y="1515442"/>
            <a:ext cx="471110" cy="1082665"/>
            <a:chOff x="2723" y="646"/>
            <a:chExt cx="261" cy="623"/>
          </a:xfrm>
        </p:grpSpPr>
        <p:grpSp>
          <p:nvGrpSpPr>
            <p:cNvPr id="8" name="Group 682"/>
            <p:cNvGrpSpPr>
              <a:grpSpLocks/>
            </p:cNvGrpSpPr>
            <p:nvPr/>
          </p:nvGrpSpPr>
          <p:grpSpPr bwMode="auto">
            <a:xfrm>
              <a:off x="2735" y="658"/>
              <a:ext cx="239" cy="600"/>
              <a:chOff x="2735" y="658"/>
              <a:chExt cx="239" cy="600"/>
            </a:xfrm>
          </p:grpSpPr>
          <p:sp>
            <p:nvSpPr>
              <p:cNvPr id="21"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9" name="Group 684"/>
            <p:cNvGrpSpPr>
              <a:grpSpLocks/>
            </p:cNvGrpSpPr>
            <p:nvPr/>
          </p:nvGrpSpPr>
          <p:grpSpPr bwMode="auto">
            <a:xfrm>
              <a:off x="2735" y="658"/>
              <a:ext cx="239" cy="600"/>
              <a:chOff x="2735" y="658"/>
              <a:chExt cx="239" cy="600"/>
            </a:xfrm>
          </p:grpSpPr>
          <p:sp>
            <p:nvSpPr>
              <p:cNvPr id="20"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0" name="Group 686"/>
            <p:cNvGrpSpPr>
              <a:grpSpLocks/>
            </p:cNvGrpSpPr>
            <p:nvPr/>
          </p:nvGrpSpPr>
          <p:grpSpPr bwMode="auto">
            <a:xfrm>
              <a:off x="2856" y="658"/>
              <a:ext cx="2" cy="604"/>
              <a:chOff x="2856" y="658"/>
              <a:chExt cx="2" cy="604"/>
            </a:xfrm>
          </p:grpSpPr>
          <p:sp>
            <p:nvSpPr>
              <p:cNvPr id="19"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1" name="Group 688"/>
            <p:cNvGrpSpPr>
              <a:grpSpLocks/>
            </p:cNvGrpSpPr>
            <p:nvPr/>
          </p:nvGrpSpPr>
          <p:grpSpPr bwMode="auto">
            <a:xfrm>
              <a:off x="2737" y="1145"/>
              <a:ext cx="230" cy="2"/>
              <a:chOff x="2737" y="1145"/>
              <a:chExt cx="230" cy="2"/>
            </a:xfrm>
          </p:grpSpPr>
          <p:sp>
            <p:nvSpPr>
              <p:cNvPr id="18"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2" name="Group 690"/>
            <p:cNvGrpSpPr>
              <a:grpSpLocks/>
            </p:cNvGrpSpPr>
            <p:nvPr/>
          </p:nvGrpSpPr>
          <p:grpSpPr bwMode="auto">
            <a:xfrm>
              <a:off x="2737" y="1024"/>
              <a:ext cx="230" cy="2"/>
              <a:chOff x="2737" y="1024"/>
              <a:chExt cx="230" cy="2"/>
            </a:xfrm>
          </p:grpSpPr>
          <p:sp>
            <p:nvSpPr>
              <p:cNvPr id="17"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3" name="Group 692"/>
            <p:cNvGrpSpPr>
              <a:grpSpLocks/>
            </p:cNvGrpSpPr>
            <p:nvPr/>
          </p:nvGrpSpPr>
          <p:grpSpPr bwMode="auto">
            <a:xfrm>
              <a:off x="2737" y="902"/>
              <a:ext cx="230" cy="2"/>
              <a:chOff x="2737" y="902"/>
              <a:chExt cx="230" cy="2"/>
            </a:xfrm>
          </p:grpSpPr>
          <p:sp>
            <p:nvSpPr>
              <p:cNvPr id="16"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 name="Group 694"/>
            <p:cNvGrpSpPr>
              <a:grpSpLocks/>
            </p:cNvGrpSpPr>
            <p:nvPr/>
          </p:nvGrpSpPr>
          <p:grpSpPr bwMode="auto">
            <a:xfrm>
              <a:off x="2737" y="781"/>
              <a:ext cx="230" cy="2"/>
              <a:chOff x="2737" y="781"/>
              <a:chExt cx="230" cy="2"/>
            </a:xfrm>
          </p:grpSpPr>
          <p:sp>
            <p:nvSpPr>
              <p:cNvPr id="15"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sp>
        <p:nvSpPr>
          <p:cNvPr id="22" name="Freeform 683"/>
          <p:cNvSpPr>
            <a:spLocks/>
          </p:cNvSpPr>
          <p:nvPr/>
        </p:nvSpPr>
        <p:spPr bwMode="auto">
          <a:xfrm>
            <a:off x="6864460" y="1515442"/>
            <a:ext cx="196404" cy="19835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nvGrpSpPr>
          <p:cNvPr id="43" name="Group 132"/>
          <p:cNvGrpSpPr>
            <a:grpSpLocks/>
          </p:cNvGrpSpPr>
          <p:nvPr/>
        </p:nvGrpSpPr>
        <p:grpSpPr bwMode="auto">
          <a:xfrm>
            <a:off x="2180027" y="1504638"/>
            <a:ext cx="2004785" cy="2001411"/>
            <a:chOff x="6690" y="640"/>
            <a:chExt cx="1485" cy="1482"/>
          </a:xfrm>
          <a:effectLst>
            <a:outerShdw blurRad="63500" sx="102000" sy="102000" algn="ctr" rotWithShape="0">
              <a:prstClr val="black">
                <a:alpha val="40000"/>
              </a:prstClr>
            </a:outerShdw>
          </a:effectLst>
        </p:grpSpPr>
        <p:grpSp>
          <p:nvGrpSpPr>
            <p:cNvPr id="44" name="Group 133"/>
            <p:cNvGrpSpPr>
              <a:grpSpLocks/>
            </p:cNvGrpSpPr>
            <p:nvPr/>
          </p:nvGrpSpPr>
          <p:grpSpPr bwMode="auto">
            <a:xfrm>
              <a:off x="6700" y="650"/>
              <a:ext cx="1460" cy="1462"/>
              <a:chOff x="6700" y="650"/>
              <a:chExt cx="1460" cy="1462"/>
            </a:xfrm>
          </p:grpSpPr>
          <p:sp>
            <p:nvSpPr>
              <p:cNvPr id="83" name="Freeform 134"/>
              <p:cNvSpPr>
                <a:spLocks/>
              </p:cNvSpPr>
              <p:nvPr/>
            </p:nvSpPr>
            <p:spPr bwMode="auto">
              <a:xfrm>
                <a:off x="6700" y="650"/>
                <a:ext cx="1460" cy="1462"/>
              </a:xfrm>
              <a:custGeom>
                <a:avLst/>
                <a:gdLst>
                  <a:gd name="T0" fmla="+- 0 6700 6700"/>
                  <a:gd name="T1" fmla="*/ T0 w 1460"/>
                  <a:gd name="T2" fmla="+- 0 650 650"/>
                  <a:gd name="T3" fmla="*/ 650 h 1462"/>
                  <a:gd name="T4" fmla="+- 0 8160 6700"/>
                  <a:gd name="T5" fmla="*/ T4 w 1460"/>
                  <a:gd name="T6" fmla="+- 0 650 650"/>
                  <a:gd name="T7" fmla="*/ 650 h 1462"/>
                  <a:gd name="T8" fmla="+- 0 8160 6700"/>
                  <a:gd name="T9" fmla="*/ T8 w 1460"/>
                  <a:gd name="T10" fmla="+- 0 2113 650"/>
                  <a:gd name="T11" fmla="*/ 2113 h 1462"/>
                  <a:gd name="T12" fmla="+- 0 6700 6700"/>
                  <a:gd name="T13" fmla="*/ T12 w 1460"/>
                  <a:gd name="T14" fmla="+- 0 2113 650"/>
                  <a:gd name="T15" fmla="*/ 2113 h 1462"/>
                  <a:gd name="T16" fmla="+- 0 6700 6700"/>
                  <a:gd name="T17" fmla="*/ T16 w 1460"/>
                  <a:gd name="T18" fmla="+- 0 650 650"/>
                  <a:gd name="T19" fmla="*/ 650 h 1462"/>
                </a:gdLst>
                <a:ahLst/>
                <a:cxnLst>
                  <a:cxn ang="0">
                    <a:pos x="T1" y="T3"/>
                  </a:cxn>
                  <a:cxn ang="0">
                    <a:pos x="T5" y="T7"/>
                  </a:cxn>
                  <a:cxn ang="0">
                    <a:pos x="T9" y="T11"/>
                  </a:cxn>
                  <a:cxn ang="0">
                    <a:pos x="T13" y="T15"/>
                  </a:cxn>
                  <a:cxn ang="0">
                    <a:pos x="T17" y="T19"/>
                  </a:cxn>
                </a:cxnLst>
                <a:rect l="0" t="0" r="r" b="b"/>
                <a:pathLst>
                  <a:path w="1460" h="1462">
                    <a:moveTo>
                      <a:pt x="0" y="0"/>
                    </a:moveTo>
                    <a:lnTo>
                      <a:pt x="1460" y="0"/>
                    </a:lnTo>
                    <a:lnTo>
                      <a:pt x="1460" y="1463"/>
                    </a:lnTo>
                    <a:lnTo>
                      <a:pt x="0" y="1463"/>
                    </a:lnTo>
                    <a:lnTo>
                      <a:pt x="0" y="0"/>
                    </a:lnTo>
                    <a:close/>
                  </a:path>
                </a:pathLst>
              </a:custGeom>
              <a:solidFill>
                <a:srgbClr val="FFFF00"/>
              </a:solid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45" name="Group 135"/>
            <p:cNvGrpSpPr>
              <a:grpSpLocks/>
            </p:cNvGrpSpPr>
            <p:nvPr/>
          </p:nvGrpSpPr>
          <p:grpSpPr bwMode="auto">
            <a:xfrm>
              <a:off x="6698" y="648"/>
              <a:ext cx="1465" cy="1465"/>
              <a:chOff x="6698" y="648"/>
              <a:chExt cx="1465" cy="1465"/>
            </a:xfrm>
          </p:grpSpPr>
          <p:sp>
            <p:nvSpPr>
              <p:cNvPr id="82" name="Freeform 136"/>
              <p:cNvSpPr>
                <a:spLocks/>
              </p:cNvSpPr>
              <p:nvPr/>
            </p:nvSpPr>
            <p:spPr bwMode="auto">
              <a:xfrm>
                <a:off x="6698" y="648"/>
                <a:ext cx="1465" cy="1465"/>
              </a:xfrm>
              <a:custGeom>
                <a:avLst/>
                <a:gdLst>
                  <a:gd name="T0" fmla="+- 0 6698 6698"/>
                  <a:gd name="T1" fmla="*/ T0 w 1465"/>
                  <a:gd name="T2" fmla="+- 0 648 648"/>
                  <a:gd name="T3" fmla="*/ 648 h 1465"/>
                  <a:gd name="T4" fmla="+- 0 8163 6698"/>
                  <a:gd name="T5" fmla="*/ T4 w 1465"/>
                  <a:gd name="T6" fmla="+- 0 648 648"/>
                  <a:gd name="T7" fmla="*/ 648 h 1465"/>
                  <a:gd name="T8" fmla="+- 0 8163 6698"/>
                  <a:gd name="T9" fmla="*/ T8 w 1465"/>
                  <a:gd name="T10" fmla="+- 0 2113 648"/>
                  <a:gd name="T11" fmla="*/ 2113 h 1465"/>
                  <a:gd name="T12" fmla="+- 0 6698 6698"/>
                  <a:gd name="T13" fmla="*/ T12 w 1465"/>
                  <a:gd name="T14" fmla="+- 0 2113 648"/>
                  <a:gd name="T15" fmla="*/ 2113 h 1465"/>
                  <a:gd name="T16" fmla="+- 0 6698 6698"/>
                  <a:gd name="T17" fmla="*/ T16 w 1465"/>
                  <a:gd name="T18" fmla="+- 0 648 648"/>
                  <a:gd name="T19" fmla="*/ 648 h 1465"/>
                </a:gdLst>
                <a:ahLst/>
                <a:cxnLst>
                  <a:cxn ang="0">
                    <a:pos x="T1" y="T3"/>
                  </a:cxn>
                  <a:cxn ang="0">
                    <a:pos x="T5" y="T7"/>
                  </a:cxn>
                  <a:cxn ang="0">
                    <a:pos x="T9" y="T11"/>
                  </a:cxn>
                  <a:cxn ang="0">
                    <a:pos x="T13" y="T15"/>
                  </a:cxn>
                  <a:cxn ang="0">
                    <a:pos x="T17" y="T19"/>
                  </a:cxn>
                </a:cxnLst>
                <a:rect l="0" t="0" r="r" b="b"/>
                <a:pathLst>
                  <a:path w="1465" h="1465">
                    <a:moveTo>
                      <a:pt x="0" y="0"/>
                    </a:moveTo>
                    <a:lnTo>
                      <a:pt x="1465" y="0"/>
                    </a:lnTo>
                    <a:lnTo>
                      <a:pt x="1465" y="1465"/>
                    </a:lnTo>
                    <a:lnTo>
                      <a:pt x="0" y="1465"/>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46" name="Group 137"/>
            <p:cNvGrpSpPr>
              <a:grpSpLocks/>
            </p:cNvGrpSpPr>
            <p:nvPr/>
          </p:nvGrpSpPr>
          <p:grpSpPr bwMode="auto">
            <a:xfrm>
              <a:off x="6844" y="648"/>
              <a:ext cx="2" cy="1465"/>
              <a:chOff x="6844" y="648"/>
              <a:chExt cx="2" cy="1465"/>
            </a:xfrm>
          </p:grpSpPr>
          <p:sp>
            <p:nvSpPr>
              <p:cNvPr id="81" name="Freeform 138"/>
              <p:cNvSpPr>
                <a:spLocks/>
              </p:cNvSpPr>
              <p:nvPr/>
            </p:nvSpPr>
            <p:spPr bwMode="auto">
              <a:xfrm>
                <a:off x="684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47" name="Group 139"/>
            <p:cNvGrpSpPr>
              <a:grpSpLocks/>
            </p:cNvGrpSpPr>
            <p:nvPr/>
          </p:nvGrpSpPr>
          <p:grpSpPr bwMode="auto">
            <a:xfrm>
              <a:off x="6991" y="648"/>
              <a:ext cx="2" cy="1465"/>
              <a:chOff x="6991" y="648"/>
              <a:chExt cx="2" cy="1465"/>
            </a:xfrm>
          </p:grpSpPr>
          <p:sp>
            <p:nvSpPr>
              <p:cNvPr id="80" name="Freeform 140"/>
              <p:cNvSpPr>
                <a:spLocks/>
              </p:cNvSpPr>
              <p:nvPr/>
            </p:nvSpPr>
            <p:spPr bwMode="auto">
              <a:xfrm>
                <a:off x="6991"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48" name="Group 141"/>
            <p:cNvGrpSpPr>
              <a:grpSpLocks/>
            </p:cNvGrpSpPr>
            <p:nvPr/>
          </p:nvGrpSpPr>
          <p:grpSpPr bwMode="auto">
            <a:xfrm>
              <a:off x="7138" y="648"/>
              <a:ext cx="2" cy="1465"/>
              <a:chOff x="7138" y="648"/>
              <a:chExt cx="2" cy="1465"/>
            </a:xfrm>
          </p:grpSpPr>
          <p:sp>
            <p:nvSpPr>
              <p:cNvPr id="79" name="Freeform 142"/>
              <p:cNvSpPr>
                <a:spLocks/>
              </p:cNvSpPr>
              <p:nvPr/>
            </p:nvSpPr>
            <p:spPr bwMode="auto">
              <a:xfrm>
                <a:off x="7138"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49" name="Group 143"/>
            <p:cNvGrpSpPr>
              <a:grpSpLocks/>
            </p:cNvGrpSpPr>
            <p:nvPr/>
          </p:nvGrpSpPr>
          <p:grpSpPr bwMode="auto">
            <a:xfrm>
              <a:off x="7284" y="648"/>
              <a:ext cx="2" cy="1465"/>
              <a:chOff x="7284" y="648"/>
              <a:chExt cx="2" cy="1465"/>
            </a:xfrm>
          </p:grpSpPr>
          <p:sp>
            <p:nvSpPr>
              <p:cNvPr id="78" name="Freeform 144"/>
              <p:cNvSpPr>
                <a:spLocks/>
              </p:cNvSpPr>
              <p:nvPr/>
            </p:nvSpPr>
            <p:spPr bwMode="auto">
              <a:xfrm>
                <a:off x="728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0" name="Group 145"/>
            <p:cNvGrpSpPr>
              <a:grpSpLocks/>
            </p:cNvGrpSpPr>
            <p:nvPr/>
          </p:nvGrpSpPr>
          <p:grpSpPr bwMode="auto">
            <a:xfrm>
              <a:off x="7431" y="648"/>
              <a:ext cx="2" cy="1465"/>
              <a:chOff x="7431" y="648"/>
              <a:chExt cx="2" cy="1465"/>
            </a:xfrm>
          </p:grpSpPr>
          <p:sp>
            <p:nvSpPr>
              <p:cNvPr id="77" name="Freeform 146"/>
              <p:cNvSpPr>
                <a:spLocks/>
              </p:cNvSpPr>
              <p:nvPr/>
            </p:nvSpPr>
            <p:spPr bwMode="auto">
              <a:xfrm>
                <a:off x="7431"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1" name="Group 147"/>
            <p:cNvGrpSpPr>
              <a:grpSpLocks/>
            </p:cNvGrpSpPr>
            <p:nvPr/>
          </p:nvGrpSpPr>
          <p:grpSpPr bwMode="auto">
            <a:xfrm>
              <a:off x="7577" y="648"/>
              <a:ext cx="2" cy="1465"/>
              <a:chOff x="7577" y="648"/>
              <a:chExt cx="2" cy="1465"/>
            </a:xfrm>
          </p:grpSpPr>
          <p:sp>
            <p:nvSpPr>
              <p:cNvPr id="76" name="Freeform 148"/>
              <p:cNvSpPr>
                <a:spLocks/>
              </p:cNvSpPr>
              <p:nvPr/>
            </p:nvSpPr>
            <p:spPr bwMode="auto">
              <a:xfrm>
                <a:off x="7577"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2" name="Group 149"/>
            <p:cNvGrpSpPr>
              <a:grpSpLocks/>
            </p:cNvGrpSpPr>
            <p:nvPr/>
          </p:nvGrpSpPr>
          <p:grpSpPr bwMode="auto">
            <a:xfrm>
              <a:off x="7724" y="648"/>
              <a:ext cx="2" cy="1465"/>
              <a:chOff x="7724" y="648"/>
              <a:chExt cx="2" cy="1465"/>
            </a:xfrm>
          </p:grpSpPr>
          <p:sp>
            <p:nvSpPr>
              <p:cNvPr id="75" name="Freeform 150"/>
              <p:cNvSpPr>
                <a:spLocks/>
              </p:cNvSpPr>
              <p:nvPr/>
            </p:nvSpPr>
            <p:spPr bwMode="auto">
              <a:xfrm>
                <a:off x="772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3" name="Group 151"/>
            <p:cNvGrpSpPr>
              <a:grpSpLocks/>
            </p:cNvGrpSpPr>
            <p:nvPr/>
          </p:nvGrpSpPr>
          <p:grpSpPr bwMode="auto">
            <a:xfrm>
              <a:off x="7870" y="648"/>
              <a:ext cx="2" cy="1465"/>
              <a:chOff x="7870" y="648"/>
              <a:chExt cx="2" cy="1465"/>
            </a:xfrm>
          </p:grpSpPr>
          <p:sp>
            <p:nvSpPr>
              <p:cNvPr id="74" name="Freeform 152"/>
              <p:cNvSpPr>
                <a:spLocks/>
              </p:cNvSpPr>
              <p:nvPr/>
            </p:nvSpPr>
            <p:spPr bwMode="auto">
              <a:xfrm>
                <a:off x="7870"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4" name="Group 153"/>
            <p:cNvGrpSpPr>
              <a:grpSpLocks/>
            </p:cNvGrpSpPr>
            <p:nvPr/>
          </p:nvGrpSpPr>
          <p:grpSpPr bwMode="auto">
            <a:xfrm>
              <a:off x="8017" y="648"/>
              <a:ext cx="2" cy="1465"/>
              <a:chOff x="8017" y="648"/>
              <a:chExt cx="2" cy="1465"/>
            </a:xfrm>
          </p:grpSpPr>
          <p:sp>
            <p:nvSpPr>
              <p:cNvPr id="73" name="Freeform 154"/>
              <p:cNvSpPr>
                <a:spLocks/>
              </p:cNvSpPr>
              <p:nvPr/>
            </p:nvSpPr>
            <p:spPr bwMode="auto">
              <a:xfrm>
                <a:off x="8017"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5" name="Group 155"/>
            <p:cNvGrpSpPr>
              <a:grpSpLocks/>
            </p:cNvGrpSpPr>
            <p:nvPr/>
          </p:nvGrpSpPr>
          <p:grpSpPr bwMode="auto">
            <a:xfrm>
              <a:off x="6701" y="1970"/>
              <a:ext cx="1465" cy="2"/>
              <a:chOff x="6701" y="1970"/>
              <a:chExt cx="1465" cy="2"/>
            </a:xfrm>
          </p:grpSpPr>
          <p:sp>
            <p:nvSpPr>
              <p:cNvPr id="72" name="Freeform 156"/>
              <p:cNvSpPr>
                <a:spLocks/>
              </p:cNvSpPr>
              <p:nvPr/>
            </p:nvSpPr>
            <p:spPr bwMode="auto">
              <a:xfrm>
                <a:off x="6701" y="197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6" name="Group 157"/>
            <p:cNvGrpSpPr>
              <a:grpSpLocks/>
            </p:cNvGrpSpPr>
            <p:nvPr/>
          </p:nvGrpSpPr>
          <p:grpSpPr bwMode="auto">
            <a:xfrm>
              <a:off x="6701" y="1823"/>
              <a:ext cx="1465" cy="2"/>
              <a:chOff x="6701" y="1823"/>
              <a:chExt cx="1465" cy="2"/>
            </a:xfrm>
          </p:grpSpPr>
          <p:sp>
            <p:nvSpPr>
              <p:cNvPr id="71" name="Freeform 158"/>
              <p:cNvSpPr>
                <a:spLocks/>
              </p:cNvSpPr>
              <p:nvPr/>
            </p:nvSpPr>
            <p:spPr bwMode="auto">
              <a:xfrm>
                <a:off x="6701" y="1823"/>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7" name="Group 159"/>
            <p:cNvGrpSpPr>
              <a:grpSpLocks/>
            </p:cNvGrpSpPr>
            <p:nvPr/>
          </p:nvGrpSpPr>
          <p:grpSpPr bwMode="auto">
            <a:xfrm>
              <a:off x="6701" y="1677"/>
              <a:ext cx="1465" cy="2"/>
              <a:chOff x="6701" y="1677"/>
              <a:chExt cx="1465" cy="2"/>
            </a:xfrm>
          </p:grpSpPr>
          <p:sp>
            <p:nvSpPr>
              <p:cNvPr id="70" name="Freeform 160"/>
              <p:cNvSpPr>
                <a:spLocks/>
              </p:cNvSpPr>
              <p:nvPr/>
            </p:nvSpPr>
            <p:spPr bwMode="auto">
              <a:xfrm>
                <a:off x="6701" y="167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8" name="Group 161"/>
            <p:cNvGrpSpPr>
              <a:grpSpLocks/>
            </p:cNvGrpSpPr>
            <p:nvPr/>
          </p:nvGrpSpPr>
          <p:grpSpPr bwMode="auto">
            <a:xfrm>
              <a:off x="6701" y="1530"/>
              <a:ext cx="1465" cy="2"/>
              <a:chOff x="6701" y="1530"/>
              <a:chExt cx="1465" cy="2"/>
            </a:xfrm>
          </p:grpSpPr>
          <p:sp>
            <p:nvSpPr>
              <p:cNvPr id="69" name="Freeform 162"/>
              <p:cNvSpPr>
                <a:spLocks/>
              </p:cNvSpPr>
              <p:nvPr/>
            </p:nvSpPr>
            <p:spPr bwMode="auto">
              <a:xfrm>
                <a:off x="6701" y="153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9" name="Group 163"/>
            <p:cNvGrpSpPr>
              <a:grpSpLocks/>
            </p:cNvGrpSpPr>
            <p:nvPr/>
          </p:nvGrpSpPr>
          <p:grpSpPr bwMode="auto">
            <a:xfrm>
              <a:off x="6701" y="1383"/>
              <a:ext cx="1465" cy="2"/>
              <a:chOff x="6701" y="1383"/>
              <a:chExt cx="1465" cy="2"/>
            </a:xfrm>
          </p:grpSpPr>
          <p:sp>
            <p:nvSpPr>
              <p:cNvPr id="68" name="Freeform 164"/>
              <p:cNvSpPr>
                <a:spLocks/>
              </p:cNvSpPr>
              <p:nvPr/>
            </p:nvSpPr>
            <p:spPr bwMode="auto">
              <a:xfrm>
                <a:off x="6701" y="1383"/>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0" name="Group 165"/>
            <p:cNvGrpSpPr>
              <a:grpSpLocks/>
            </p:cNvGrpSpPr>
            <p:nvPr/>
          </p:nvGrpSpPr>
          <p:grpSpPr bwMode="auto">
            <a:xfrm>
              <a:off x="6701" y="1237"/>
              <a:ext cx="1465" cy="2"/>
              <a:chOff x="6701" y="1237"/>
              <a:chExt cx="1465" cy="2"/>
            </a:xfrm>
          </p:grpSpPr>
          <p:sp>
            <p:nvSpPr>
              <p:cNvPr id="67" name="Freeform 166"/>
              <p:cNvSpPr>
                <a:spLocks/>
              </p:cNvSpPr>
              <p:nvPr/>
            </p:nvSpPr>
            <p:spPr bwMode="auto">
              <a:xfrm>
                <a:off x="6701" y="123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1" name="Group 167"/>
            <p:cNvGrpSpPr>
              <a:grpSpLocks/>
            </p:cNvGrpSpPr>
            <p:nvPr/>
          </p:nvGrpSpPr>
          <p:grpSpPr bwMode="auto">
            <a:xfrm>
              <a:off x="6701" y="1090"/>
              <a:ext cx="1465" cy="2"/>
              <a:chOff x="6701" y="1090"/>
              <a:chExt cx="1465" cy="2"/>
            </a:xfrm>
          </p:grpSpPr>
          <p:sp>
            <p:nvSpPr>
              <p:cNvPr id="66" name="Freeform 168"/>
              <p:cNvSpPr>
                <a:spLocks/>
              </p:cNvSpPr>
              <p:nvPr/>
            </p:nvSpPr>
            <p:spPr bwMode="auto">
              <a:xfrm>
                <a:off x="6701" y="109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2" name="Group 169"/>
            <p:cNvGrpSpPr>
              <a:grpSpLocks/>
            </p:cNvGrpSpPr>
            <p:nvPr/>
          </p:nvGrpSpPr>
          <p:grpSpPr bwMode="auto">
            <a:xfrm>
              <a:off x="6701" y="944"/>
              <a:ext cx="1465" cy="2"/>
              <a:chOff x="6701" y="944"/>
              <a:chExt cx="1465" cy="2"/>
            </a:xfrm>
          </p:grpSpPr>
          <p:sp>
            <p:nvSpPr>
              <p:cNvPr id="65" name="Freeform 170"/>
              <p:cNvSpPr>
                <a:spLocks/>
              </p:cNvSpPr>
              <p:nvPr/>
            </p:nvSpPr>
            <p:spPr bwMode="auto">
              <a:xfrm>
                <a:off x="6701" y="944"/>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3" name="Group 171"/>
            <p:cNvGrpSpPr>
              <a:grpSpLocks/>
            </p:cNvGrpSpPr>
            <p:nvPr/>
          </p:nvGrpSpPr>
          <p:grpSpPr bwMode="auto">
            <a:xfrm>
              <a:off x="6701" y="797"/>
              <a:ext cx="1465" cy="2"/>
              <a:chOff x="6701" y="797"/>
              <a:chExt cx="1465" cy="2"/>
            </a:xfrm>
          </p:grpSpPr>
          <p:sp>
            <p:nvSpPr>
              <p:cNvPr id="64" name="Freeform 172"/>
              <p:cNvSpPr>
                <a:spLocks/>
              </p:cNvSpPr>
              <p:nvPr/>
            </p:nvSpPr>
            <p:spPr bwMode="auto">
              <a:xfrm>
                <a:off x="6701" y="79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84" name="Group 132"/>
          <p:cNvGrpSpPr>
            <a:grpSpLocks/>
          </p:cNvGrpSpPr>
          <p:nvPr/>
        </p:nvGrpSpPr>
        <p:grpSpPr bwMode="auto">
          <a:xfrm>
            <a:off x="1993291" y="1697151"/>
            <a:ext cx="2004785" cy="2001411"/>
            <a:chOff x="6690" y="640"/>
            <a:chExt cx="1485" cy="1482"/>
          </a:xfrm>
          <a:solidFill>
            <a:srgbClr val="0070C0"/>
          </a:solidFill>
          <a:effectLst>
            <a:outerShdw blurRad="63500" sx="102000" sy="102000" algn="ctr" rotWithShape="0">
              <a:prstClr val="black">
                <a:alpha val="40000"/>
              </a:prstClr>
            </a:outerShdw>
          </a:effectLst>
        </p:grpSpPr>
        <p:grpSp>
          <p:nvGrpSpPr>
            <p:cNvPr id="85" name="Group 133"/>
            <p:cNvGrpSpPr>
              <a:grpSpLocks/>
            </p:cNvGrpSpPr>
            <p:nvPr/>
          </p:nvGrpSpPr>
          <p:grpSpPr bwMode="auto">
            <a:xfrm>
              <a:off x="6700" y="650"/>
              <a:ext cx="1460" cy="1462"/>
              <a:chOff x="6700" y="650"/>
              <a:chExt cx="1460" cy="1462"/>
            </a:xfrm>
            <a:grpFill/>
          </p:grpSpPr>
          <p:sp>
            <p:nvSpPr>
              <p:cNvPr id="124" name="Freeform 134"/>
              <p:cNvSpPr>
                <a:spLocks/>
              </p:cNvSpPr>
              <p:nvPr/>
            </p:nvSpPr>
            <p:spPr bwMode="auto">
              <a:xfrm>
                <a:off x="6700" y="650"/>
                <a:ext cx="1460" cy="1462"/>
              </a:xfrm>
              <a:custGeom>
                <a:avLst/>
                <a:gdLst>
                  <a:gd name="T0" fmla="+- 0 6700 6700"/>
                  <a:gd name="T1" fmla="*/ T0 w 1460"/>
                  <a:gd name="T2" fmla="+- 0 650 650"/>
                  <a:gd name="T3" fmla="*/ 650 h 1462"/>
                  <a:gd name="T4" fmla="+- 0 8160 6700"/>
                  <a:gd name="T5" fmla="*/ T4 w 1460"/>
                  <a:gd name="T6" fmla="+- 0 650 650"/>
                  <a:gd name="T7" fmla="*/ 650 h 1462"/>
                  <a:gd name="T8" fmla="+- 0 8160 6700"/>
                  <a:gd name="T9" fmla="*/ T8 w 1460"/>
                  <a:gd name="T10" fmla="+- 0 2113 650"/>
                  <a:gd name="T11" fmla="*/ 2113 h 1462"/>
                  <a:gd name="T12" fmla="+- 0 6700 6700"/>
                  <a:gd name="T13" fmla="*/ T12 w 1460"/>
                  <a:gd name="T14" fmla="+- 0 2113 650"/>
                  <a:gd name="T15" fmla="*/ 2113 h 1462"/>
                  <a:gd name="T16" fmla="+- 0 6700 6700"/>
                  <a:gd name="T17" fmla="*/ T16 w 1460"/>
                  <a:gd name="T18" fmla="+- 0 650 650"/>
                  <a:gd name="T19" fmla="*/ 650 h 1462"/>
                </a:gdLst>
                <a:ahLst/>
                <a:cxnLst>
                  <a:cxn ang="0">
                    <a:pos x="T1" y="T3"/>
                  </a:cxn>
                  <a:cxn ang="0">
                    <a:pos x="T5" y="T7"/>
                  </a:cxn>
                  <a:cxn ang="0">
                    <a:pos x="T9" y="T11"/>
                  </a:cxn>
                  <a:cxn ang="0">
                    <a:pos x="T13" y="T15"/>
                  </a:cxn>
                  <a:cxn ang="0">
                    <a:pos x="T17" y="T19"/>
                  </a:cxn>
                </a:cxnLst>
                <a:rect l="0" t="0" r="r" b="b"/>
                <a:pathLst>
                  <a:path w="1460" h="1462">
                    <a:moveTo>
                      <a:pt x="0" y="0"/>
                    </a:moveTo>
                    <a:lnTo>
                      <a:pt x="1460" y="0"/>
                    </a:lnTo>
                    <a:lnTo>
                      <a:pt x="1460" y="1463"/>
                    </a:lnTo>
                    <a:lnTo>
                      <a:pt x="0" y="1463"/>
                    </a:lnTo>
                    <a:lnTo>
                      <a:pt x="0" y="0"/>
                    </a:lnTo>
                    <a:close/>
                  </a:path>
                </a:pathLst>
              </a:custGeom>
              <a:grp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86" name="Group 135"/>
            <p:cNvGrpSpPr>
              <a:grpSpLocks/>
            </p:cNvGrpSpPr>
            <p:nvPr/>
          </p:nvGrpSpPr>
          <p:grpSpPr bwMode="auto">
            <a:xfrm>
              <a:off x="6698" y="648"/>
              <a:ext cx="1465" cy="1465"/>
              <a:chOff x="6698" y="648"/>
              <a:chExt cx="1465" cy="1465"/>
            </a:xfrm>
            <a:grpFill/>
          </p:grpSpPr>
          <p:sp>
            <p:nvSpPr>
              <p:cNvPr id="123" name="Freeform 136"/>
              <p:cNvSpPr>
                <a:spLocks/>
              </p:cNvSpPr>
              <p:nvPr/>
            </p:nvSpPr>
            <p:spPr bwMode="auto">
              <a:xfrm>
                <a:off x="6698" y="648"/>
                <a:ext cx="1465" cy="1465"/>
              </a:xfrm>
              <a:custGeom>
                <a:avLst/>
                <a:gdLst>
                  <a:gd name="T0" fmla="+- 0 6698 6698"/>
                  <a:gd name="T1" fmla="*/ T0 w 1465"/>
                  <a:gd name="T2" fmla="+- 0 648 648"/>
                  <a:gd name="T3" fmla="*/ 648 h 1465"/>
                  <a:gd name="T4" fmla="+- 0 8163 6698"/>
                  <a:gd name="T5" fmla="*/ T4 w 1465"/>
                  <a:gd name="T6" fmla="+- 0 648 648"/>
                  <a:gd name="T7" fmla="*/ 648 h 1465"/>
                  <a:gd name="T8" fmla="+- 0 8163 6698"/>
                  <a:gd name="T9" fmla="*/ T8 w 1465"/>
                  <a:gd name="T10" fmla="+- 0 2113 648"/>
                  <a:gd name="T11" fmla="*/ 2113 h 1465"/>
                  <a:gd name="T12" fmla="+- 0 6698 6698"/>
                  <a:gd name="T13" fmla="*/ T12 w 1465"/>
                  <a:gd name="T14" fmla="+- 0 2113 648"/>
                  <a:gd name="T15" fmla="*/ 2113 h 1465"/>
                  <a:gd name="T16" fmla="+- 0 6698 6698"/>
                  <a:gd name="T17" fmla="*/ T16 w 1465"/>
                  <a:gd name="T18" fmla="+- 0 648 648"/>
                  <a:gd name="T19" fmla="*/ 648 h 1465"/>
                </a:gdLst>
                <a:ahLst/>
                <a:cxnLst>
                  <a:cxn ang="0">
                    <a:pos x="T1" y="T3"/>
                  </a:cxn>
                  <a:cxn ang="0">
                    <a:pos x="T5" y="T7"/>
                  </a:cxn>
                  <a:cxn ang="0">
                    <a:pos x="T9" y="T11"/>
                  </a:cxn>
                  <a:cxn ang="0">
                    <a:pos x="T13" y="T15"/>
                  </a:cxn>
                  <a:cxn ang="0">
                    <a:pos x="T17" y="T19"/>
                  </a:cxn>
                </a:cxnLst>
                <a:rect l="0" t="0" r="r" b="b"/>
                <a:pathLst>
                  <a:path w="1465" h="1465">
                    <a:moveTo>
                      <a:pt x="0" y="0"/>
                    </a:moveTo>
                    <a:lnTo>
                      <a:pt x="1465" y="0"/>
                    </a:lnTo>
                    <a:lnTo>
                      <a:pt x="1465" y="1465"/>
                    </a:lnTo>
                    <a:lnTo>
                      <a:pt x="0" y="1465"/>
                    </a:lnTo>
                    <a:lnTo>
                      <a:pt x="0" y="0"/>
                    </a:lnTo>
                    <a:close/>
                  </a:path>
                </a:pathLst>
              </a:custGeom>
              <a:grp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87" name="Group 137"/>
            <p:cNvGrpSpPr>
              <a:grpSpLocks/>
            </p:cNvGrpSpPr>
            <p:nvPr/>
          </p:nvGrpSpPr>
          <p:grpSpPr bwMode="auto">
            <a:xfrm>
              <a:off x="6844" y="648"/>
              <a:ext cx="2" cy="1465"/>
              <a:chOff x="6844" y="648"/>
              <a:chExt cx="2" cy="1465"/>
            </a:xfrm>
            <a:grpFill/>
          </p:grpSpPr>
          <p:sp>
            <p:nvSpPr>
              <p:cNvPr id="122" name="Freeform 138"/>
              <p:cNvSpPr>
                <a:spLocks/>
              </p:cNvSpPr>
              <p:nvPr/>
            </p:nvSpPr>
            <p:spPr bwMode="auto">
              <a:xfrm>
                <a:off x="684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grp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88" name="Group 139"/>
            <p:cNvGrpSpPr>
              <a:grpSpLocks/>
            </p:cNvGrpSpPr>
            <p:nvPr/>
          </p:nvGrpSpPr>
          <p:grpSpPr bwMode="auto">
            <a:xfrm>
              <a:off x="6991" y="648"/>
              <a:ext cx="2" cy="1465"/>
              <a:chOff x="6991" y="648"/>
              <a:chExt cx="2" cy="1465"/>
            </a:xfrm>
            <a:grpFill/>
          </p:grpSpPr>
          <p:sp>
            <p:nvSpPr>
              <p:cNvPr id="121" name="Freeform 140"/>
              <p:cNvSpPr>
                <a:spLocks/>
              </p:cNvSpPr>
              <p:nvPr/>
            </p:nvSpPr>
            <p:spPr bwMode="auto">
              <a:xfrm>
                <a:off x="6991"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grp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89" name="Group 141"/>
            <p:cNvGrpSpPr>
              <a:grpSpLocks/>
            </p:cNvGrpSpPr>
            <p:nvPr/>
          </p:nvGrpSpPr>
          <p:grpSpPr bwMode="auto">
            <a:xfrm>
              <a:off x="7138" y="648"/>
              <a:ext cx="2" cy="1465"/>
              <a:chOff x="7138" y="648"/>
              <a:chExt cx="2" cy="1465"/>
            </a:xfrm>
            <a:grpFill/>
          </p:grpSpPr>
          <p:sp>
            <p:nvSpPr>
              <p:cNvPr id="120" name="Freeform 142"/>
              <p:cNvSpPr>
                <a:spLocks/>
              </p:cNvSpPr>
              <p:nvPr/>
            </p:nvSpPr>
            <p:spPr bwMode="auto">
              <a:xfrm>
                <a:off x="7138"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grp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90" name="Group 143"/>
            <p:cNvGrpSpPr>
              <a:grpSpLocks/>
            </p:cNvGrpSpPr>
            <p:nvPr/>
          </p:nvGrpSpPr>
          <p:grpSpPr bwMode="auto">
            <a:xfrm>
              <a:off x="7284" y="648"/>
              <a:ext cx="2" cy="1465"/>
              <a:chOff x="7284" y="648"/>
              <a:chExt cx="2" cy="1465"/>
            </a:xfrm>
            <a:grpFill/>
          </p:grpSpPr>
          <p:sp>
            <p:nvSpPr>
              <p:cNvPr id="119" name="Freeform 144"/>
              <p:cNvSpPr>
                <a:spLocks/>
              </p:cNvSpPr>
              <p:nvPr/>
            </p:nvSpPr>
            <p:spPr bwMode="auto">
              <a:xfrm>
                <a:off x="728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grp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91" name="Group 145"/>
            <p:cNvGrpSpPr>
              <a:grpSpLocks/>
            </p:cNvGrpSpPr>
            <p:nvPr/>
          </p:nvGrpSpPr>
          <p:grpSpPr bwMode="auto">
            <a:xfrm>
              <a:off x="7431" y="648"/>
              <a:ext cx="2" cy="1465"/>
              <a:chOff x="7431" y="648"/>
              <a:chExt cx="2" cy="1465"/>
            </a:xfrm>
            <a:grpFill/>
          </p:grpSpPr>
          <p:sp>
            <p:nvSpPr>
              <p:cNvPr id="118" name="Freeform 146"/>
              <p:cNvSpPr>
                <a:spLocks/>
              </p:cNvSpPr>
              <p:nvPr/>
            </p:nvSpPr>
            <p:spPr bwMode="auto">
              <a:xfrm>
                <a:off x="7431"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grp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92" name="Group 147"/>
            <p:cNvGrpSpPr>
              <a:grpSpLocks/>
            </p:cNvGrpSpPr>
            <p:nvPr/>
          </p:nvGrpSpPr>
          <p:grpSpPr bwMode="auto">
            <a:xfrm>
              <a:off x="7577" y="648"/>
              <a:ext cx="2" cy="1465"/>
              <a:chOff x="7577" y="648"/>
              <a:chExt cx="2" cy="1465"/>
            </a:xfrm>
            <a:grpFill/>
          </p:grpSpPr>
          <p:sp>
            <p:nvSpPr>
              <p:cNvPr id="117" name="Freeform 148"/>
              <p:cNvSpPr>
                <a:spLocks/>
              </p:cNvSpPr>
              <p:nvPr/>
            </p:nvSpPr>
            <p:spPr bwMode="auto">
              <a:xfrm>
                <a:off x="7577"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grp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93" name="Group 149"/>
            <p:cNvGrpSpPr>
              <a:grpSpLocks/>
            </p:cNvGrpSpPr>
            <p:nvPr/>
          </p:nvGrpSpPr>
          <p:grpSpPr bwMode="auto">
            <a:xfrm>
              <a:off x="7724" y="648"/>
              <a:ext cx="2" cy="1465"/>
              <a:chOff x="7724" y="648"/>
              <a:chExt cx="2" cy="1465"/>
            </a:xfrm>
            <a:grpFill/>
          </p:grpSpPr>
          <p:sp>
            <p:nvSpPr>
              <p:cNvPr id="116" name="Freeform 150"/>
              <p:cNvSpPr>
                <a:spLocks/>
              </p:cNvSpPr>
              <p:nvPr/>
            </p:nvSpPr>
            <p:spPr bwMode="auto">
              <a:xfrm>
                <a:off x="772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grp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94" name="Group 151"/>
            <p:cNvGrpSpPr>
              <a:grpSpLocks/>
            </p:cNvGrpSpPr>
            <p:nvPr/>
          </p:nvGrpSpPr>
          <p:grpSpPr bwMode="auto">
            <a:xfrm>
              <a:off x="7870" y="648"/>
              <a:ext cx="2" cy="1465"/>
              <a:chOff x="7870" y="648"/>
              <a:chExt cx="2" cy="1465"/>
            </a:xfrm>
            <a:grpFill/>
          </p:grpSpPr>
          <p:sp>
            <p:nvSpPr>
              <p:cNvPr id="115" name="Freeform 152"/>
              <p:cNvSpPr>
                <a:spLocks/>
              </p:cNvSpPr>
              <p:nvPr/>
            </p:nvSpPr>
            <p:spPr bwMode="auto">
              <a:xfrm>
                <a:off x="7870"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grp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95" name="Group 153"/>
            <p:cNvGrpSpPr>
              <a:grpSpLocks/>
            </p:cNvGrpSpPr>
            <p:nvPr/>
          </p:nvGrpSpPr>
          <p:grpSpPr bwMode="auto">
            <a:xfrm>
              <a:off x="8017" y="648"/>
              <a:ext cx="2" cy="1465"/>
              <a:chOff x="8017" y="648"/>
              <a:chExt cx="2" cy="1465"/>
            </a:xfrm>
            <a:grpFill/>
          </p:grpSpPr>
          <p:sp>
            <p:nvSpPr>
              <p:cNvPr id="114" name="Freeform 154"/>
              <p:cNvSpPr>
                <a:spLocks/>
              </p:cNvSpPr>
              <p:nvPr/>
            </p:nvSpPr>
            <p:spPr bwMode="auto">
              <a:xfrm>
                <a:off x="8017"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grp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96" name="Group 155"/>
            <p:cNvGrpSpPr>
              <a:grpSpLocks/>
            </p:cNvGrpSpPr>
            <p:nvPr/>
          </p:nvGrpSpPr>
          <p:grpSpPr bwMode="auto">
            <a:xfrm>
              <a:off x="6701" y="1970"/>
              <a:ext cx="1465" cy="2"/>
              <a:chOff x="6701" y="1970"/>
              <a:chExt cx="1465" cy="2"/>
            </a:xfrm>
            <a:grpFill/>
          </p:grpSpPr>
          <p:sp>
            <p:nvSpPr>
              <p:cNvPr id="113" name="Freeform 156"/>
              <p:cNvSpPr>
                <a:spLocks/>
              </p:cNvSpPr>
              <p:nvPr/>
            </p:nvSpPr>
            <p:spPr bwMode="auto">
              <a:xfrm>
                <a:off x="6701" y="197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grp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97" name="Group 157"/>
            <p:cNvGrpSpPr>
              <a:grpSpLocks/>
            </p:cNvGrpSpPr>
            <p:nvPr/>
          </p:nvGrpSpPr>
          <p:grpSpPr bwMode="auto">
            <a:xfrm>
              <a:off x="6701" y="1823"/>
              <a:ext cx="1465" cy="2"/>
              <a:chOff x="6701" y="1823"/>
              <a:chExt cx="1465" cy="2"/>
            </a:xfrm>
            <a:grpFill/>
          </p:grpSpPr>
          <p:sp>
            <p:nvSpPr>
              <p:cNvPr id="112" name="Freeform 158"/>
              <p:cNvSpPr>
                <a:spLocks/>
              </p:cNvSpPr>
              <p:nvPr/>
            </p:nvSpPr>
            <p:spPr bwMode="auto">
              <a:xfrm>
                <a:off x="6701" y="1823"/>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grp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98" name="Group 159"/>
            <p:cNvGrpSpPr>
              <a:grpSpLocks/>
            </p:cNvGrpSpPr>
            <p:nvPr/>
          </p:nvGrpSpPr>
          <p:grpSpPr bwMode="auto">
            <a:xfrm>
              <a:off x="6701" y="1677"/>
              <a:ext cx="1465" cy="2"/>
              <a:chOff x="6701" y="1677"/>
              <a:chExt cx="1465" cy="2"/>
            </a:xfrm>
            <a:grpFill/>
          </p:grpSpPr>
          <p:sp>
            <p:nvSpPr>
              <p:cNvPr id="111" name="Freeform 160"/>
              <p:cNvSpPr>
                <a:spLocks/>
              </p:cNvSpPr>
              <p:nvPr/>
            </p:nvSpPr>
            <p:spPr bwMode="auto">
              <a:xfrm>
                <a:off x="6701" y="167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grp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99" name="Group 161"/>
            <p:cNvGrpSpPr>
              <a:grpSpLocks/>
            </p:cNvGrpSpPr>
            <p:nvPr/>
          </p:nvGrpSpPr>
          <p:grpSpPr bwMode="auto">
            <a:xfrm>
              <a:off x="6701" y="1530"/>
              <a:ext cx="1465" cy="2"/>
              <a:chOff x="6701" y="1530"/>
              <a:chExt cx="1465" cy="2"/>
            </a:xfrm>
            <a:grpFill/>
          </p:grpSpPr>
          <p:sp>
            <p:nvSpPr>
              <p:cNvPr id="110" name="Freeform 162"/>
              <p:cNvSpPr>
                <a:spLocks/>
              </p:cNvSpPr>
              <p:nvPr/>
            </p:nvSpPr>
            <p:spPr bwMode="auto">
              <a:xfrm>
                <a:off x="6701" y="153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grp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00" name="Group 163"/>
            <p:cNvGrpSpPr>
              <a:grpSpLocks/>
            </p:cNvGrpSpPr>
            <p:nvPr/>
          </p:nvGrpSpPr>
          <p:grpSpPr bwMode="auto">
            <a:xfrm>
              <a:off x="6701" y="1383"/>
              <a:ext cx="1465" cy="2"/>
              <a:chOff x="6701" y="1383"/>
              <a:chExt cx="1465" cy="2"/>
            </a:xfrm>
            <a:grpFill/>
          </p:grpSpPr>
          <p:sp>
            <p:nvSpPr>
              <p:cNvPr id="109" name="Freeform 164"/>
              <p:cNvSpPr>
                <a:spLocks/>
              </p:cNvSpPr>
              <p:nvPr/>
            </p:nvSpPr>
            <p:spPr bwMode="auto">
              <a:xfrm>
                <a:off x="6701" y="1383"/>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grp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01" name="Group 165"/>
            <p:cNvGrpSpPr>
              <a:grpSpLocks/>
            </p:cNvGrpSpPr>
            <p:nvPr/>
          </p:nvGrpSpPr>
          <p:grpSpPr bwMode="auto">
            <a:xfrm>
              <a:off x="6701" y="1237"/>
              <a:ext cx="1465" cy="2"/>
              <a:chOff x="6701" y="1237"/>
              <a:chExt cx="1465" cy="2"/>
            </a:xfrm>
            <a:grpFill/>
          </p:grpSpPr>
          <p:sp>
            <p:nvSpPr>
              <p:cNvPr id="108" name="Freeform 166"/>
              <p:cNvSpPr>
                <a:spLocks/>
              </p:cNvSpPr>
              <p:nvPr/>
            </p:nvSpPr>
            <p:spPr bwMode="auto">
              <a:xfrm>
                <a:off x="6701" y="123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grp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02" name="Group 167"/>
            <p:cNvGrpSpPr>
              <a:grpSpLocks/>
            </p:cNvGrpSpPr>
            <p:nvPr/>
          </p:nvGrpSpPr>
          <p:grpSpPr bwMode="auto">
            <a:xfrm>
              <a:off x="6701" y="1090"/>
              <a:ext cx="1465" cy="2"/>
              <a:chOff x="6701" y="1090"/>
              <a:chExt cx="1465" cy="2"/>
            </a:xfrm>
            <a:grpFill/>
          </p:grpSpPr>
          <p:sp>
            <p:nvSpPr>
              <p:cNvPr id="107" name="Freeform 168"/>
              <p:cNvSpPr>
                <a:spLocks/>
              </p:cNvSpPr>
              <p:nvPr/>
            </p:nvSpPr>
            <p:spPr bwMode="auto">
              <a:xfrm>
                <a:off x="6701" y="109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grp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03" name="Group 169"/>
            <p:cNvGrpSpPr>
              <a:grpSpLocks/>
            </p:cNvGrpSpPr>
            <p:nvPr/>
          </p:nvGrpSpPr>
          <p:grpSpPr bwMode="auto">
            <a:xfrm>
              <a:off x="6701" y="944"/>
              <a:ext cx="1465" cy="2"/>
              <a:chOff x="6701" y="944"/>
              <a:chExt cx="1465" cy="2"/>
            </a:xfrm>
            <a:grpFill/>
          </p:grpSpPr>
          <p:sp>
            <p:nvSpPr>
              <p:cNvPr id="106" name="Freeform 170"/>
              <p:cNvSpPr>
                <a:spLocks/>
              </p:cNvSpPr>
              <p:nvPr/>
            </p:nvSpPr>
            <p:spPr bwMode="auto">
              <a:xfrm>
                <a:off x="6701" y="944"/>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grp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04" name="Group 171"/>
            <p:cNvGrpSpPr>
              <a:grpSpLocks/>
            </p:cNvGrpSpPr>
            <p:nvPr/>
          </p:nvGrpSpPr>
          <p:grpSpPr bwMode="auto">
            <a:xfrm>
              <a:off x="6701" y="797"/>
              <a:ext cx="1465" cy="2"/>
              <a:chOff x="6701" y="797"/>
              <a:chExt cx="1465" cy="2"/>
            </a:xfrm>
            <a:grpFill/>
          </p:grpSpPr>
          <p:sp>
            <p:nvSpPr>
              <p:cNvPr id="105" name="Freeform 172"/>
              <p:cNvSpPr>
                <a:spLocks/>
              </p:cNvSpPr>
              <p:nvPr/>
            </p:nvSpPr>
            <p:spPr bwMode="auto">
              <a:xfrm>
                <a:off x="6701" y="79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grp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grpSp>
        <p:nvGrpSpPr>
          <p:cNvPr id="125" name="Group 681"/>
          <p:cNvGrpSpPr>
            <a:grpSpLocks/>
          </p:cNvGrpSpPr>
          <p:nvPr/>
        </p:nvGrpSpPr>
        <p:grpSpPr bwMode="auto">
          <a:xfrm>
            <a:off x="4963231" y="1515442"/>
            <a:ext cx="471110" cy="1082665"/>
            <a:chOff x="2723" y="646"/>
            <a:chExt cx="261" cy="623"/>
          </a:xfrm>
        </p:grpSpPr>
        <p:grpSp>
          <p:nvGrpSpPr>
            <p:cNvPr id="126" name="Group 682"/>
            <p:cNvGrpSpPr>
              <a:grpSpLocks/>
            </p:cNvGrpSpPr>
            <p:nvPr/>
          </p:nvGrpSpPr>
          <p:grpSpPr bwMode="auto">
            <a:xfrm>
              <a:off x="2735" y="658"/>
              <a:ext cx="239" cy="600"/>
              <a:chOff x="2735" y="658"/>
              <a:chExt cx="239" cy="600"/>
            </a:xfrm>
          </p:grpSpPr>
          <p:sp>
            <p:nvSpPr>
              <p:cNvPr id="139"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27" name="Group 684"/>
            <p:cNvGrpSpPr>
              <a:grpSpLocks/>
            </p:cNvGrpSpPr>
            <p:nvPr/>
          </p:nvGrpSpPr>
          <p:grpSpPr bwMode="auto">
            <a:xfrm>
              <a:off x="2735" y="658"/>
              <a:ext cx="239" cy="600"/>
              <a:chOff x="2735" y="658"/>
              <a:chExt cx="239" cy="600"/>
            </a:xfrm>
          </p:grpSpPr>
          <p:sp>
            <p:nvSpPr>
              <p:cNvPr id="138"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28" name="Group 686"/>
            <p:cNvGrpSpPr>
              <a:grpSpLocks/>
            </p:cNvGrpSpPr>
            <p:nvPr/>
          </p:nvGrpSpPr>
          <p:grpSpPr bwMode="auto">
            <a:xfrm>
              <a:off x="2856" y="658"/>
              <a:ext cx="2" cy="604"/>
              <a:chOff x="2856" y="658"/>
              <a:chExt cx="2" cy="604"/>
            </a:xfrm>
          </p:grpSpPr>
          <p:sp>
            <p:nvSpPr>
              <p:cNvPr id="137"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29" name="Group 688"/>
            <p:cNvGrpSpPr>
              <a:grpSpLocks/>
            </p:cNvGrpSpPr>
            <p:nvPr/>
          </p:nvGrpSpPr>
          <p:grpSpPr bwMode="auto">
            <a:xfrm>
              <a:off x="2737" y="1145"/>
              <a:ext cx="230" cy="2"/>
              <a:chOff x="2737" y="1145"/>
              <a:chExt cx="230" cy="2"/>
            </a:xfrm>
          </p:grpSpPr>
          <p:sp>
            <p:nvSpPr>
              <p:cNvPr id="136"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30" name="Group 690"/>
            <p:cNvGrpSpPr>
              <a:grpSpLocks/>
            </p:cNvGrpSpPr>
            <p:nvPr/>
          </p:nvGrpSpPr>
          <p:grpSpPr bwMode="auto">
            <a:xfrm>
              <a:off x="2737" y="1024"/>
              <a:ext cx="230" cy="2"/>
              <a:chOff x="2737" y="1024"/>
              <a:chExt cx="230" cy="2"/>
            </a:xfrm>
          </p:grpSpPr>
          <p:sp>
            <p:nvSpPr>
              <p:cNvPr id="135"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31" name="Group 692"/>
            <p:cNvGrpSpPr>
              <a:grpSpLocks/>
            </p:cNvGrpSpPr>
            <p:nvPr/>
          </p:nvGrpSpPr>
          <p:grpSpPr bwMode="auto">
            <a:xfrm>
              <a:off x="2737" y="902"/>
              <a:ext cx="230" cy="2"/>
              <a:chOff x="2737" y="902"/>
              <a:chExt cx="230" cy="2"/>
            </a:xfrm>
          </p:grpSpPr>
          <p:sp>
            <p:nvSpPr>
              <p:cNvPr id="134"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32" name="Group 694"/>
            <p:cNvGrpSpPr>
              <a:grpSpLocks/>
            </p:cNvGrpSpPr>
            <p:nvPr/>
          </p:nvGrpSpPr>
          <p:grpSpPr bwMode="auto">
            <a:xfrm>
              <a:off x="2737" y="781"/>
              <a:ext cx="230" cy="2"/>
              <a:chOff x="2737" y="781"/>
              <a:chExt cx="230" cy="2"/>
            </a:xfrm>
          </p:grpSpPr>
          <p:sp>
            <p:nvSpPr>
              <p:cNvPr id="133"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140" name="Group 681"/>
          <p:cNvGrpSpPr>
            <a:grpSpLocks/>
          </p:cNvGrpSpPr>
          <p:nvPr/>
        </p:nvGrpSpPr>
        <p:grpSpPr bwMode="auto">
          <a:xfrm>
            <a:off x="5502839" y="1515442"/>
            <a:ext cx="471110" cy="1082665"/>
            <a:chOff x="2723" y="646"/>
            <a:chExt cx="261" cy="623"/>
          </a:xfrm>
        </p:grpSpPr>
        <p:grpSp>
          <p:nvGrpSpPr>
            <p:cNvPr id="141" name="Group 682"/>
            <p:cNvGrpSpPr>
              <a:grpSpLocks/>
            </p:cNvGrpSpPr>
            <p:nvPr/>
          </p:nvGrpSpPr>
          <p:grpSpPr bwMode="auto">
            <a:xfrm>
              <a:off x="2735" y="658"/>
              <a:ext cx="239" cy="600"/>
              <a:chOff x="2735" y="658"/>
              <a:chExt cx="239" cy="600"/>
            </a:xfrm>
          </p:grpSpPr>
          <p:sp>
            <p:nvSpPr>
              <p:cNvPr id="154"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42" name="Group 684"/>
            <p:cNvGrpSpPr>
              <a:grpSpLocks/>
            </p:cNvGrpSpPr>
            <p:nvPr/>
          </p:nvGrpSpPr>
          <p:grpSpPr bwMode="auto">
            <a:xfrm>
              <a:off x="2735" y="658"/>
              <a:ext cx="239" cy="600"/>
              <a:chOff x="2735" y="658"/>
              <a:chExt cx="239" cy="600"/>
            </a:xfrm>
          </p:grpSpPr>
          <p:sp>
            <p:nvSpPr>
              <p:cNvPr id="153"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3" name="Group 686"/>
            <p:cNvGrpSpPr>
              <a:grpSpLocks/>
            </p:cNvGrpSpPr>
            <p:nvPr/>
          </p:nvGrpSpPr>
          <p:grpSpPr bwMode="auto">
            <a:xfrm>
              <a:off x="2856" y="658"/>
              <a:ext cx="2" cy="604"/>
              <a:chOff x="2856" y="658"/>
              <a:chExt cx="2" cy="604"/>
            </a:xfrm>
          </p:grpSpPr>
          <p:sp>
            <p:nvSpPr>
              <p:cNvPr id="152"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4" name="Group 688"/>
            <p:cNvGrpSpPr>
              <a:grpSpLocks/>
            </p:cNvGrpSpPr>
            <p:nvPr/>
          </p:nvGrpSpPr>
          <p:grpSpPr bwMode="auto">
            <a:xfrm>
              <a:off x="2737" y="1145"/>
              <a:ext cx="230" cy="2"/>
              <a:chOff x="2737" y="1145"/>
              <a:chExt cx="230" cy="2"/>
            </a:xfrm>
          </p:grpSpPr>
          <p:sp>
            <p:nvSpPr>
              <p:cNvPr id="151"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5" name="Group 690"/>
            <p:cNvGrpSpPr>
              <a:grpSpLocks/>
            </p:cNvGrpSpPr>
            <p:nvPr/>
          </p:nvGrpSpPr>
          <p:grpSpPr bwMode="auto">
            <a:xfrm>
              <a:off x="2737" y="1024"/>
              <a:ext cx="230" cy="2"/>
              <a:chOff x="2737" y="1024"/>
              <a:chExt cx="230" cy="2"/>
            </a:xfrm>
          </p:grpSpPr>
          <p:sp>
            <p:nvSpPr>
              <p:cNvPr id="150"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6" name="Group 692"/>
            <p:cNvGrpSpPr>
              <a:grpSpLocks/>
            </p:cNvGrpSpPr>
            <p:nvPr/>
          </p:nvGrpSpPr>
          <p:grpSpPr bwMode="auto">
            <a:xfrm>
              <a:off x="2737" y="902"/>
              <a:ext cx="230" cy="2"/>
              <a:chOff x="2737" y="902"/>
              <a:chExt cx="230" cy="2"/>
            </a:xfrm>
          </p:grpSpPr>
          <p:sp>
            <p:nvSpPr>
              <p:cNvPr id="149"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7" name="Group 694"/>
            <p:cNvGrpSpPr>
              <a:grpSpLocks/>
            </p:cNvGrpSpPr>
            <p:nvPr/>
          </p:nvGrpSpPr>
          <p:grpSpPr bwMode="auto">
            <a:xfrm>
              <a:off x="2737" y="781"/>
              <a:ext cx="230" cy="2"/>
              <a:chOff x="2737" y="781"/>
              <a:chExt cx="230" cy="2"/>
            </a:xfrm>
          </p:grpSpPr>
          <p:sp>
            <p:nvSpPr>
              <p:cNvPr id="148"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155" name="Group 681"/>
          <p:cNvGrpSpPr>
            <a:grpSpLocks/>
          </p:cNvGrpSpPr>
          <p:nvPr/>
        </p:nvGrpSpPr>
        <p:grpSpPr bwMode="auto">
          <a:xfrm>
            <a:off x="4423623" y="2653815"/>
            <a:ext cx="471110" cy="1082665"/>
            <a:chOff x="2723" y="646"/>
            <a:chExt cx="261" cy="623"/>
          </a:xfrm>
        </p:grpSpPr>
        <p:grpSp>
          <p:nvGrpSpPr>
            <p:cNvPr id="156" name="Group 682"/>
            <p:cNvGrpSpPr>
              <a:grpSpLocks/>
            </p:cNvGrpSpPr>
            <p:nvPr/>
          </p:nvGrpSpPr>
          <p:grpSpPr bwMode="auto">
            <a:xfrm>
              <a:off x="2735" y="658"/>
              <a:ext cx="239" cy="600"/>
              <a:chOff x="2735" y="658"/>
              <a:chExt cx="239" cy="600"/>
            </a:xfrm>
          </p:grpSpPr>
          <p:sp>
            <p:nvSpPr>
              <p:cNvPr id="169"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57" name="Group 684"/>
            <p:cNvGrpSpPr>
              <a:grpSpLocks/>
            </p:cNvGrpSpPr>
            <p:nvPr/>
          </p:nvGrpSpPr>
          <p:grpSpPr bwMode="auto">
            <a:xfrm>
              <a:off x="2735" y="658"/>
              <a:ext cx="239" cy="600"/>
              <a:chOff x="2735" y="658"/>
              <a:chExt cx="239" cy="600"/>
            </a:xfrm>
          </p:grpSpPr>
          <p:sp>
            <p:nvSpPr>
              <p:cNvPr id="168"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58" name="Group 686"/>
            <p:cNvGrpSpPr>
              <a:grpSpLocks/>
            </p:cNvGrpSpPr>
            <p:nvPr/>
          </p:nvGrpSpPr>
          <p:grpSpPr bwMode="auto">
            <a:xfrm>
              <a:off x="2856" y="658"/>
              <a:ext cx="2" cy="604"/>
              <a:chOff x="2856" y="658"/>
              <a:chExt cx="2" cy="604"/>
            </a:xfrm>
          </p:grpSpPr>
          <p:sp>
            <p:nvSpPr>
              <p:cNvPr id="167"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59" name="Group 688"/>
            <p:cNvGrpSpPr>
              <a:grpSpLocks/>
            </p:cNvGrpSpPr>
            <p:nvPr/>
          </p:nvGrpSpPr>
          <p:grpSpPr bwMode="auto">
            <a:xfrm>
              <a:off x="2737" y="1145"/>
              <a:ext cx="230" cy="2"/>
              <a:chOff x="2737" y="1145"/>
              <a:chExt cx="230" cy="2"/>
            </a:xfrm>
          </p:grpSpPr>
          <p:sp>
            <p:nvSpPr>
              <p:cNvPr id="166"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0" name="Group 690"/>
            <p:cNvGrpSpPr>
              <a:grpSpLocks/>
            </p:cNvGrpSpPr>
            <p:nvPr/>
          </p:nvGrpSpPr>
          <p:grpSpPr bwMode="auto">
            <a:xfrm>
              <a:off x="2737" y="1024"/>
              <a:ext cx="230" cy="2"/>
              <a:chOff x="2737" y="1024"/>
              <a:chExt cx="230" cy="2"/>
            </a:xfrm>
          </p:grpSpPr>
          <p:sp>
            <p:nvSpPr>
              <p:cNvPr id="165"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1" name="Group 692"/>
            <p:cNvGrpSpPr>
              <a:grpSpLocks/>
            </p:cNvGrpSpPr>
            <p:nvPr/>
          </p:nvGrpSpPr>
          <p:grpSpPr bwMode="auto">
            <a:xfrm>
              <a:off x="2737" y="902"/>
              <a:ext cx="230" cy="2"/>
              <a:chOff x="2737" y="902"/>
              <a:chExt cx="230" cy="2"/>
            </a:xfrm>
          </p:grpSpPr>
          <p:sp>
            <p:nvSpPr>
              <p:cNvPr id="164"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2" name="Group 694"/>
            <p:cNvGrpSpPr>
              <a:grpSpLocks/>
            </p:cNvGrpSpPr>
            <p:nvPr/>
          </p:nvGrpSpPr>
          <p:grpSpPr bwMode="auto">
            <a:xfrm>
              <a:off x="2737" y="781"/>
              <a:ext cx="230" cy="2"/>
              <a:chOff x="2737" y="781"/>
              <a:chExt cx="230" cy="2"/>
            </a:xfrm>
          </p:grpSpPr>
          <p:sp>
            <p:nvSpPr>
              <p:cNvPr id="163"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170" name="Group 681"/>
          <p:cNvGrpSpPr>
            <a:grpSpLocks/>
          </p:cNvGrpSpPr>
          <p:nvPr/>
        </p:nvGrpSpPr>
        <p:grpSpPr bwMode="auto">
          <a:xfrm>
            <a:off x="4963231" y="2653815"/>
            <a:ext cx="471110" cy="1082665"/>
            <a:chOff x="2723" y="646"/>
            <a:chExt cx="261" cy="623"/>
          </a:xfrm>
        </p:grpSpPr>
        <p:grpSp>
          <p:nvGrpSpPr>
            <p:cNvPr id="171" name="Group 682"/>
            <p:cNvGrpSpPr>
              <a:grpSpLocks/>
            </p:cNvGrpSpPr>
            <p:nvPr/>
          </p:nvGrpSpPr>
          <p:grpSpPr bwMode="auto">
            <a:xfrm>
              <a:off x="2735" y="658"/>
              <a:ext cx="239" cy="600"/>
              <a:chOff x="2735" y="658"/>
              <a:chExt cx="239" cy="600"/>
            </a:xfrm>
          </p:grpSpPr>
          <p:sp>
            <p:nvSpPr>
              <p:cNvPr id="184"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72" name="Group 684"/>
            <p:cNvGrpSpPr>
              <a:grpSpLocks/>
            </p:cNvGrpSpPr>
            <p:nvPr/>
          </p:nvGrpSpPr>
          <p:grpSpPr bwMode="auto">
            <a:xfrm>
              <a:off x="2735" y="658"/>
              <a:ext cx="239" cy="600"/>
              <a:chOff x="2735" y="658"/>
              <a:chExt cx="239" cy="600"/>
            </a:xfrm>
          </p:grpSpPr>
          <p:sp>
            <p:nvSpPr>
              <p:cNvPr id="183"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73" name="Group 686"/>
            <p:cNvGrpSpPr>
              <a:grpSpLocks/>
            </p:cNvGrpSpPr>
            <p:nvPr/>
          </p:nvGrpSpPr>
          <p:grpSpPr bwMode="auto">
            <a:xfrm>
              <a:off x="2856" y="658"/>
              <a:ext cx="2" cy="604"/>
              <a:chOff x="2856" y="658"/>
              <a:chExt cx="2" cy="604"/>
            </a:xfrm>
          </p:grpSpPr>
          <p:sp>
            <p:nvSpPr>
              <p:cNvPr id="182"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74" name="Group 688"/>
            <p:cNvGrpSpPr>
              <a:grpSpLocks/>
            </p:cNvGrpSpPr>
            <p:nvPr/>
          </p:nvGrpSpPr>
          <p:grpSpPr bwMode="auto">
            <a:xfrm>
              <a:off x="2737" y="1145"/>
              <a:ext cx="230" cy="2"/>
              <a:chOff x="2737" y="1145"/>
              <a:chExt cx="230" cy="2"/>
            </a:xfrm>
          </p:grpSpPr>
          <p:sp>
            <p:nvSpPr>
              <p:cNvPr id="181"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75" name="Group 690"/>
            <p:cNvGrpSpPr>
              <a:grpSpLocks/>
            </p:cNvGrpSpPr>
            <p:nvPr/>
          </p:nvGrpSpPr>
          <p:grpSpPr bwMode="auto">
            <a:xfrm>
              <a:off x="2737" y="1024"/>
              <a:ext cx="230" cy="2"/>
              <a:chOff x="2737" y="1024"/>
              <a:chExt cx="230" cy="2"/>
            </a:xfrm>
          </p:grpSpPr>
          <p:sp>
            <p:nvSpPr>
              <p:cNvPr id="180"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76" name="Group 692"/>
            <p:cNvGrpSpPr>
              <a:grpSpLocks/>
            </p:cNvGrpSpPr>
            <p:nvPr/>
          </p:nvGrpSpPr>
          <p:grpSpPr bwMode="auto">
            <a:xfrm>
              <a:off x="2737" y="902"/>
              <a:ext cx="230" cy="2"/>
              <a:chOff x="2737" y="902"/>
              <a:chExt cx="230" cy="2"/>
            </a:xfrm>
          </p:grpSpPr>
          <p:sp>
            <p:nvSpPr>
              <p:cNvPr id="179"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77" name="Group 694"/>
            <p:cNvGrpSpPr>
              <a:grpSpLocks/>
            </p:cNvGrpSpPr>
            <p:nvPr/>
          </p:nvGrpSpPr>
          <p:grpSpPr bwMode="auto">
            <a:xfrm>
              <a:off x="2737" y="781"/>
              <a:ext cx="230" cy="2"/>
              <a:chOff x="2737" y="781"/>
              <a:chExt cx="230" cy="2"/>
            </a:xfrm>
          </p:grpSpPr>
          <p:sp>
            <p:nvSpPr>
              <p:cNvPr id="178"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185" name="Group 681"/>
          <p:cNvGrpSpPr>
            <a:grpSpLocks/>
          </p:cNvGrpSpPr>
          <p:nvPr/>
        </p:nvGrpSpPr>
        <p:grpSpPr bwMode="auto">
          <a:xfrm>
            <a:off x="5502839" y="2653815"/>
            <a:ext cx="471110" cy="1082665"/>
            <a:chOff x="2723" y="646"/>
            <a:chExt cx="261" cy="623"/>
          </a:xfrm>
        </p:grpSpPr>
        <p:grpSp>
          <p:nvGrpSpPr>
            <p:cNvPr id="186" name="Group 682"/>
            <p:cNvGrpSpPr>
              <a:grpSpLocks/>
            </p:cNvGrpSpPr>
            <p:nvPr/>
          </p:nvGrpSpPr>
          <p:grpSpPr bwMode="auto">
            <a:xfrm>
              <a:off x="2735" y="658"/>
              <a:ext cx="239" cy="600"/>
              <a:chOff x="2735" y="658"/>
              <a:chExt cx="239" cy="600"/>
            </a:xfrm>
          </p:grpSpPr>
          <p:sp>
            <p:nvSpPr>
              <p:cNvPr id="199"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87" name="Group 684"/>
            <p:cNvGrpSpPr>
              <a:grpSpLocks/>
            </p:cNvGrpSpPr>
            <p:nvPr/>
          </p:nvGrpSpPr>
          <p:grpSpPr bwMode="auto">
            <a:xfrm>
              <a:off x="2735" y="658"/>
              <a:ext cx="239" cy="600"/>
              <a:chOff x="2735" y="658"/>
              <a:chExt cx="239" cy="600"/>
            </a:xfrm>
          </p:grpSpPr>
          <p:sp>
            <p:nvSpPr>
              <p:cNvPr id="198"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88" name="Group 686"/>
            <p:cNvGrpSpPr>
              <a:grpSpLocks/>
            </p:cNvGrpSpPr>
            <p:nvPr/>
          </p:nvGrpSpPr>
          <p:grpSpPr bwMode="auto">
            <a:xfrm>
              <a:off x="2856" y="658"/>
              <a:ext cx="2" cy="604"/>
              <a:chOff x="2856" y="658"/>
              <a:chExt cx="2" cy="604"/>
            </a:xfrm>
          </p:grpSpPr>
          <p:sp>
            <p:nvSpPr>
              <p:cNvPr id="197"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89" name="Group 688"/>
            <p:cNvGrpSpPr>
              <a:grpSpLocks/>
            </p:cNvGrpSpPr>
            <p:nvPr/>
          </p:nvGrpSpPr>
          <p:grpSpPr bwMode="auto">
            <a:xfrm>
              <a:off x="2737" y="1145"/>
              <a:ext cx="230" cy="2"/>
              <a:chOff x="2737" y="1145"/>
              <a:chExt cx="230" cy="2"/>
            </a:xfrm>
          </p:grpSpPr>
          <p:sp>
            <p:nvSpPr>
              <p:cNvPr id="196"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90" name="Group 690"/>
            <p:cNvGrpSpPr>
              <a:grpSpLocks/>
            </p:cNvGrpSpPr>
            <p:nvPr/>
          </p:nvGrpSpPr>
          <p:grpSpPr bwMode="auto">
            <a:xfrm>
              <a:off x="2737" y="1024"/>
              <a:ext cx="230" cy="2"/>
              <a:chOff x="2737" y="1024"/>
              <a:chExt cx="230" cy="2"/>
            </a:xfrm>
          </p:grpSpPr>
          <p:sp>
            <p:nvSpPr>
              <p:cNvPr id="195"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91" name="Group 692"/>
            <p:cNvGrpSpPr>
              <a:grpSpLocks/>
            </p:cNvGrpSpPr>
            <p:nvPr/>
          </p:nvGrpSpPr>
          <p:grpSpPr bwMode="auto">
            <a:xfrm>
              <a:off x="2737" y="902"/>
              <a:ext cx="230" cy="2"/>
              <a:chOff x="2737" y="902"/>
              <a:chExt cx="230" cy="2"/>
            </a:xfrm>
          </p:grpSpPr>
          <p:sp>
            <p:nvSpPr>
              <p:cNvPr id="194"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92" name="Group 694"/>
            <p:cNvGrpSpPr>
              <a:grpSpLocks/>
            </p:cNvGrpSpPr>
            <p:nvPr/>
          </p:nvGrpSpPr>
          <p:grpSpPr bwMode="auto">
            <a:xfrm>
              <a:off x="2737" y="781"/>
              <a:ext cx="230" cy="2"/>
              <a:chOff x="2737" y="781"/>
              <a:chExt cx="230" cy="2"/>
            </a:xfrm>
          </p:grpSpPr>
          <p:sp>
            <p:nvSpPr>
              <p:cNvPr id="193"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sp>
        <p:nvSpPr>
          <p:cNvPr id="201" name="Freeform 683"/>
          <p:cNvSpPr>
            <a:spLocks/>
          </p:cNvSpPr>
          <p:nvPr/>
        </p:nvSpPr>
        <p:spPr bwMode="auto">
          <a:xfrm>
            <a:off x="6864460" y="1789271"/>
            <a:ext cx="196404" cy="19835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
        <p:nvSpPr>
          <p:cNvPr id="202" name="Freeform 683"/>
          <p:cNvSpPr>
            <a:spLocks/>
          </p:cNvSpPr>
          <p:nvPr/>
        </p:nvSpPr>
        <p:spPr bwMode="auto">
          <a:xfrm>
            <a:off x="6864460" y="2063100"/>
            <a:ext cx="196404" cy="19835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
        <p:nvSpPr>
          <p:cNvPr id="203" name="Freeform 683"/>
          <p:cNvSpPr>
            <a:spLocks/>
          </p:cNvSpPr>
          <p:nvPr/>
        </p:nvSpPr>
        <p:spPr bwMode="auto">
          <a:xfrm>
            <a:off x="6864460" y="2336929"/>
            <a:ext cx="196404" cy="19835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
        <p:nvSpPr>
          <p:cNvPr id="204" name="Freeform 683"/>
          <p:cNvSpPr>
            <a:spLocks/>
          </p:cNvSpPr>
          <p:nvPr/>
        </p:nvSpPr>
        <p:spPr bwMode="auto">
          <a:xfrm>
            <a:off x="6864460" y="2610758"/>
            <a:ext cx="196404" cy="19835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
        <p:nvSpPr>
          <p:cNvPr id="208" name="Freeform 683"/>
          <p:cNvSpPr>
            <a:spLocks/>
          </p:cNvSpPr>
          <p:nvPr/>
        </p:nvSpPr>
        <p:spPr bwMode="auto">
          <a:xfrm>
            <a:off x="7179912" y="1518313"/>
            <a:ext cx="196404" cy="19835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
        <p:nvSpPr>
          <p:cNvPr id="209" name="Freeform 683"/>
          <p:cNvSpPr>
            <a:spLocks/>
          </p:cNvSpPr>
          <p:nvPr/>
        </p:nvSpPr>
        <p:spPr bwMode="auto">
          <a:xfrm>
            <a:off x="7179912" y="1792142"/>
            <a:ext cx="196404" cy="19835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
        <p:nvSpPr>
          <p:cNvPr id="210" name="Freeform 683"/>
          <p:cNvSpPr>
            <a:spLocks/>
          </p:cNvSpPr>
          <p:nvPr/>
        </p:nvSpPr>
        <p:spPr bwMode="auto">
          <a:xfrm>
            <a:off x="7179912" y="2065971"/>
            <a:ext cx="196404" cy="19835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
        <p:nvSpPr>
          <p:cNvPr id="211" name="Freeform 683"/>
          <p:cNvSpPr>
            <a:spLocks/>
          </p:cNvSpPr>
          <p:nvPr/>
        </p:nvSpPr>
        <p:spPr bwMode="auto">
          <a:xfrm>
            <a:off x="7179912" y="2339800"/>
            <a:ext cx="196404" cy="19835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
        <p:nvSpPr>
          <p:cNvPr id="212" name="Freeform 683"/>
          <p:cNvSpPr>
            <a:spLocks/>
          </p:cNvSpPr>
          <p:nvPr/>
        </p:nvSpPr>
        <p:spPr bwMode="auto">
          <a:xfrm>
            <a:off x="7179912" y="2613629"/>
            <a:ext cx="196404" cy="19835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
        <p:nvSpPr>
          <p:cNvPr id="213" name="Freeform 683"/>
          <p:cNvSpPr>
            <a:spLocks/>
          </p:cNvSpPr>
          <p:nvPr/>
        </p:nvSpPr>
        <p:spPr bwMode="auto">
          <a:xfrm>
            <a:off x="7495364" y="1521184"/>
            <a:ext cx="196404" cy="19835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
        <p:nvSpPr>
          <p:cNvPr id="214" name="Freeform 683"/>
          <p:cNvSpPr>
            <a:spLocks/>
          </p:cNvSpPr>
          <p:nvPr/>
        </p:nvSpPr>
        <p:spPr bwMode="auto">
          <a:xfrm>
            <a:off x="7495364" y="1795013"/>
            <a:ext cx="196404" cy="19835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
        <p:nvSpPr>
          <p:cNvPr id="215" name="Freeform 683"/>
          <p:cNvSpPr>
            <a:spLocks/>
          </p:cNvSpPr>
          <p:nvPr/>
        </p:nvSpPr>
        <p:spPr bwMode="auto">
          <a:xfrm>
            <a:off x="7495364" y="2068842"/>
            <a:ext cx="196404" cy="19835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
        <p:nvSpPr>
          <p:cNvPr id="216" name="Freeform 683"/>
          <p:cNvSpPr>
            <a:spLocks/>
          </p:cNvSpPr>
          <p:nvPr/>
        </p:nvSpPr>
        <p:spPr bwMode="auto">
          <a:xfrm>
            <a:off x="7495364" y="2342671"/>
            <a:ext cx="196404" cy="19835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nvGrpSpPr>
          <p:cNvPr id="218" name="Group 217"/>
          <p:cNvGrpSpPr/>
          <p:nvPr/>
        </p:nvGrpSpPr>
        <p:grpSpPr>
          <a:xfrm>
            <a:off x="9169209" y="1887655"/>
            <a:ext cx="2657450" cy="1939174"/>
            <a:chOff x="7102332" y="3803065"/>
            <a:chExt cx="2657450" cy="1939174"/>
          </a:xfrm>
        </p:grpSpPr>
        <p:grpSp>
          <p:nvGrpSpPr>
            <p:cNvPr id="219" name="Group 218"/>
            <p:cNvGrpSpPr/>
            <p:nvPr/>
          </p:nvGrpSpPr>
          <p:grpSpPr>
            <a:xfrm>
              <a:off x="7102332" y="3803065"/>
              <a:ext cx="2657450" cy="1939174"/>
              <a:chOff x="6870320" y="3844064"/>
              <a:chExt cx="2657450" cy="1939174"/>
            </a:xfrm>
          </p:grpSpPr>
          <p:cxnSp>
            <p:nvCxnSpPr>
              <p:cNvPr id="223" name="Straight Connector 222"/>
              <p:cNvCxnSpPr/>
              <p:nvPr/>
            </p:nvCxnSpPr>
            <p:spPr>
              <a:xfrm flipH="1">
                <a:off x="6870320" y="4326340"/>
                <a:ext cx="2657450"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7923662" y="3844064"/>
                <a:ext cx="0" cy="193917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8678939" y="3965810"/>
                <a:ext cx="0" cy="14380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0" name="TextBox 219"/>
            <p:cNvSpPr txBox="1"/>
            <p:nvPr/>
          </p:nvSpPr>
          <p:spPr>
            <a:xfrm>
              <a:off x="8073669" y="38030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دَهم</a:t>
              </a:r>
              <a:endParaRPr lang="fa-IR" sz="2400" dirty="0">
                <a:cs typeface="B Koodak" panose="00000700000000000000" pitchFamily="2" charset="-78"/>
              </a:endParaRPr>
            </a:p>
          </p:txBody>
        </p:sp>
        <p:sp>
          <p:nvSpPr>
            <p:cNvPr id="221" name="TextBox 220"/>
            <p:cNvSpPr txBox="1"/>
            <p:nvPr/>
          </p:nvSpPr>
          <p:spPr>
            <a:xfrm>
              <a:off x="8870576" y="38030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صدم</a:t>
              </a:r>
              <a:endParaRPr lang="fa-IR" sz="2400" dirty="0">
                <a:cs typeface="B Koodak" panose="00000700000000000000" pitchFamily="2" charset="-78"/>
              </a:endParaRPr>
            </a:p>
          </p:txBody>
        </p:sp>
        <p:sp>
          <p:nvSpPr>
            <p:cNvPr id="222" name="TextBox 221"/>
            <p:cNvSpPr txBox="1"/>
            <p:nvPr/>
          </p:nvSpPr>
          <p:spPr>
            <a:xfrm>
              <a:off x="7206416" y="38284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یکان</a:t>
              </a:r>
              <a:endParaRPr lang="fa-IR" sz="2400" dirty="0">
                <a:cs typeface="B Koodak" panose="00000700000000000000" pitchFamily="2" charset="-78"/>
              </a:endParaRPr>
            </a:p>
          </p:txBody>
        </p:sp>
      </p:grpSp>
      <p:sp>
        <p:nvSpPr>
          <p:cNvPr id="226" name="TextBox 225"/>
          <p:cNvSpPr txBox="1"/>
          <p:nvPr/>
        </p:nvSpPr>
        <p:spPr>
          <a:xfrm>
            <a:off x="10334228" y="2448854"/>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6</a:t>
            </a:r>
            <a:endParaRPr lang="fa-IR" sz="3600" dirty="0">
              <a:cs typeface="B Koodak" panose="00000700000000000000" pitchFamily="2" charset="-78"/>
            </a:endParaRPr>
          </a:p>
        </p:txBody>
      </p:sp>
      <p:sp>
        <p:nvSpPr>
          <p:cNvPr id="227" name="TextBox 226"/>
          <p:cNvSpPr txBox="1"/>
          <p:nvPr/>
        </p:nvSpPr>
        <p:spPr>
          <a:xfrm>
            <a:off x="11175977" y="2448854"/>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a:t>
            </a:r>
            <a:endParaRPr lang="fa-IR" sz="3600" dirty="0">
              <a:cs typeface="B Koodak" panose="00000700000000000000" pitchFamily="2" charset="-78"/>
            </a:endParaRPr>
          </a:p>
        </p:txBody>
      </p:sp>
      <p:sp>
        <p:nvSpPr>
          <p:cNvPr id="228" name="TextBox 227"/>
          <p:cNvSpPr txBox="1"/>
          <p:nvPr/>
        </p:nvSpPr>
        <p:spPr>
          <a:xfrm>
            <a:off x="9458846" y="2456574"/>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2</a:t>
            </a:r>
            <a:endParaRPr lang="fa-IR" sz="3600" dirty="0">
              <a:cs typeface="B Koodak" panose="00000700000000000000" pitchFamily="2" charset="-78"/>
            </a:endParaRPr>
          </a:p>
        </p:txBody>
      </p:sp>
      <p:sp>
        <p:nvSpPr>
          <p:cNvPr id="229" name="TextBox 228"/>
          <p:cNvSpPr txBox="1"/>
          <p:nvPr/>
        </p:nvSpPr>
        <p:spPr>
          <a:xfrm>
            <a:off x="10304557" y="2456574"/>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7</a:t>
            </a:r>
            <a:endParaRPr lang="fa-IR" sz="3600" dirty="0">
              <a:cs typeface="B Koodak" panose="00000700000000000000" pitchFamily="2" charset="-78"/>
            </a:endParaRPr>
          </a:p>
        </p:txBody>
      </p:sp>
      <p:sp>
        <p:nvSpPr>
          <p:cNvPr id="230" name="TextBox 229"/>
          <p:cNvSpPr txBox="1"/>
          <p:nvPr/>
        </p:nvSpPr>
        <p:spPr>
          <a:xfrm>
            <a:off x="11140733" y="2456574"/>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4</a:t>
            </a:r>
            <a:endParaRPr lang="fa-IR" sz="3600" dirty="0">
              <a:cs typeface="B Koodak" panose="00000700000000000000" pitchFamily="2" charset="-78"/>
            </a:endParaRPr>
          </a:p>
        </p:txBody>
      </p:sp>
      <p:sp>
        <p:nvSpPr>
          <p:cNvPr id="231" name="TextBox 230"/>
          <p:cNvSpPr txBox="1"/>
          <p:nvPr/>
        </p:nvSpPr>
        <p:spPr>
          <a:xfrm>
            <a:off x="5624155" y="3938067"/>
            <a:ext cx="3111513" cy="461665"/>
          </a:xfrm>
          <a:prstGeom prst="rect">
            <a:avLst/>
          </a:prstGeom>
          <a:noFill/>
        </p:spPr>
        <p:txBody>
          <a:bodyPr wrap="square" rtlCol="1">
            <a:spAutoFit/>
          </a:bodyPr>
          <a:lstStyle/>
          <a:p>
            <a:pPr algn="just"/>
            <a:r>
              <a:rPr lang="fa-IR" sz="2400" dirty="0" smtClean="0">
                <a:effectLst>
                  <a:outerShdw blurRad="38100" dist="38100" dir="2700000" algn="tl">
                    <a:srgbClr val="000000">
                      <a:alpha val="43137"/>
                    </a:srgbClr>
                  </a:outerShdw>
                </a:effectLst>
                <a:cs typeface="B Koodak" panose="00000700000000000000" pitchFamily="2" charset="-78"/>
              </a:rPr>
              <a:t>هر 10 تا 0/01 می شه 0/1</a:t>
            </a:r>
            <a:endParaRPr lang="fa-IR" sz="2000" dirty="0">
              <a:effectLst>
                <a:outerShdw blurRad="38100" dist="38100" dir="2700000" algn="tl">
                  <a:srgbClr val="000000">
                    <a:alpha val="43137"/>
                  </a:srgbClr>
                </a:outerShdw>
              </a:effectLst>
              <a:cs typeface="B Koodak" panose="00000700000000000000" pitchFamily="2" charset="-78"/>
            </a:endParaRPr>
          </a:p>
        </p:txBody>
      </p:sp>
      <p:cxnSp>
        <p:nvCxnSpPr>
          <p:cNvPr id="232" name="Straight Connector 231"/>
          <p:cNvCxnSpPr/>
          <p:nvPr/>
        </p:nvCxnSpPr>
        <p:spPr>
          <a:xfrm flipH="1">
            <a:off x="7265817" y="3097599"/>
            <a:ext cx="9198" cy="733089"/>
          </a:xfrm>
          <a:prstGeom prst="line">
            <a:avLst/>
          </a:prstGeom>
          <a:ln w="38100">
            <a:solidFill>
              <a:srgbClr val="FF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35" name="Rounded Rectangle 234"/>
          <p:cNvSpPr/>
          <p:nvPr/>
        </p:nvSpPr>
        <p:spPr>
          <a:xfrm>
            <a:off x="1755421" y="5355932"/>
            <a:ext cx="9665537" cy="1385892"/>
          </a:xfrm>
          <a:prstGeom prst="roundRect">
            <a:avLst/>
          </a:prstGeom>
          <a:solidFill>
            <a:schemeClr val="accent1">
              <a:alpha val="58000"/>
            </a:schemeClr>
          </a:solidFill>
          <a:ln>
            <a:solidFill>
              <a:schemeClr val="accent1">
                <a:shade val="5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6" name="TextBox 235"/>
          <p:cNvSpPr txBox="1"/>
          <p:nvPr/>
        </p:nvSpPr>
        <p:spPr>
          <a:xfrm>
            <a:off x="1867640" y="5532609"/>
            <a:ext cx="9308337" cy="1200329"/>
          </a:xfrm>
          <a:prstGeom prst="rect">
            <a:avLst/>
          </a:prstGeom>
          <a:noFill/>
        </p:spPr>
        <p:txBody>
          <a:bodyPr wrap="square" rtlCol="1">
            <a:spAutoFit/>
          </a:bodyPr>
          <a:lstStyle/>
          <a:p>
            <a:pPr algn="ctr"/>
            <a:r>
              <a:rPr lang="fa-IR" sz="3600" b="1" dirty="0" smtClean="0">
                <a:effectLst>
                  <a:outerShdw blurRad="38100" dist="38100" dir="2700000" algn="tl">
                    <a:srgbClr val="000000">
                      <a:alpha val="43137"/>
                    </a:srgbClr>
                  </a:outerShdw>
                </a:effectLst>
                <a:cs typeface="B Kamran" panose="00000400000000000000" pitchFamily="2" charset="-78"/>
              </a:rPr>
              <a:t>اگر تعداد شکل های یکی از مرتبه ها بیشتر از 9 تا بود، باید 10 تا از اون شکل ها را برداشته و به جای اون، 1 واحد به مرتبه ی بعدی اضافه کنیم. </a:t>
            </a:r>
            <a:endParaRPr lang="fa-IR" sz="3200" b="1" dirty="0">
              <a:effectLst>
                <a:outerShdw blurRad="38100" dist="38100" dir="2700000" algn="tl">
                  <a:srgbClr val="000000">
                    <a:alpha val="43137"/>
                  </a:srgbClr>
                </a:outerShdw>
              </a:effectLst>
              <a:cs typeface="B Kamran" panose="00000400000000000000" pitchFamily="2" charset="-78"/>
            </a:endParaRPr>
          </a:p>
        </p:txBody>
      </p:sp>
      <p:pic>
        <p:nvPicPr>
          <p:cNvPr id="237" name="Picture 2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4705" y="3576170"/>
            <a:ext cx="2150093" cy="2153500"/>
          </a:xfrm>
          <a:prstGeom prst="rect">
            <a:avLst/>
          </a:prstGeom>
        </p:spPr>
      </p:pic>
    </p:spTree>
    <p:custDataLst>
      <p:tags r:id="rId1"/>
    </p:custDataLst>
    <p:extLst>
      <p:ext uri="{BB962C8B-B14F-4D97-AF65-F5344CB8AC3E}">
        <p14:creationId xmlns:p14="http://schemas.microsoft.com/office/powerpoint/2010/main" val="18949235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6753">
        <p15:prstTrans prst="prestige"/>
      </p:transition>
    </mc:Choice>
    <mc:Fallback>
      <p:transition spd="slow" advTm="5675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fade">
                                      <p:cBhvr>
                                        <p:cTn id="12" dur="1000"/>
                                        <p:tgtEl>
                                          <p:spTgt spid="218"/>
                                        </p:tgtEl>
                                      </p:cBhvr>
                                    </p:animEffect>
                                    <p:anim calcmode="lin" valueType="num">
                                      <p:cBhvr>
                                        <p:cTn id="13" dur="1000" fill="hold"/>
                                        <p:tgtEl>
                                          <p:spTgt spid="218"/>
                                        </p:tgtEl>
                                        <p:attrNameLst>
                                          <p:attrName>ppt_x</p:attrName>
                                        </p:attrNameLst>
                                      </p:cBhvr>
                                      <p:tavLst>
                                        <p:tav tm="0">
                                          <p:val>
                                            <p:strVal val="#ppt_x"/>
                                          </p:val>
                                        </p:tav>
                                        <p:tav tm="100000">
                                          <p:val>
                                            <p:strVal val="#ppt_x"/>
                                          </p:val>
                                        </p:tav>
                                      </p:tavLst>
                                    </p:anim>
                                    <p:anim calcmode="lin" valueType="num">
                                      <p:cBhvr>
                                        <p:cTn id="14" dur="1000" fill="hold"/>
                                        <p:tgtEl>
                                          <p:spTgt spid="2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1000"/>
                                        <p:tgtEl>
                                          <p:spTgt spid="84"/>
                                        </p:tgtEl>
                                      </p:cBhvr>
                                    </p:animEffect>
                                    <p:anim calcmode="lin" valueType="num">
                                      <p:cBhvr>
                                        <p:cTn id="25" dur="1000" fill="hold"/>
                                        <p:tgtEl>
                                          <p:spTgt spid="84"/>
                                        </p:tgtEl>
                                        <p:attrNameLst>
                                          <p:attrName>ppt_x</p:attrName>
                                        </p:attrNameLst>
                                      </p:cBhvr>
                                      <p:tavLst>
                                        <p:tav tm="0">
                                          <p:val>
                                            <p:strVal val="#ppt_x"/>
                                          </p:val>
                                        </p:tav>
                                        <p:tav tm="100000">
                                          <p:val>
                                            <p:strVal val="#ppt_x"/>
                                          </p:val>
                                        </p:tav>
                                      </p:tavLst>
                                    </p:anim>
                                    <p:anim calcmode="lin" valueType="num">
                                      <p:cBhvr>
                                        <p:cTn id="26"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43"/>
                                        </p:tgtEl>
                                      </p:cBhvr>
                                    </p:animEffect>
                                    <p:animScale>
                                      <p:cBhvr>
                                        <p:cTn id="31" dur="250" autoRev="1" fill="hold"/>
                                        <p:tgtEl>
                                          <p:spTgt spid="43"/>
                                        </p:tgtEl>
                                      </p:cBhvr>
                                      <p:by x="105000" y="105000"/>
                                    </p:animScale>
                                  </p:childTnLst>
                                </p:cTn>
                              </p:par>
                              <p:par>
                                <p:cTn id="32" presetID="26" presetClass="emph" presetSubtype="0" fill="hold" nodeType="withEffect">
                                  <p:stCondLst>
                                    <p:cond delay="0"/>
                                  </p:stCondLst>
                                  <p:childTnLst>
                                    <p:animEffect transition="out" filter="fade">
                                      <p:cBhvr>
                                        <p:cTn id="33" dur="500" tmFilter="0, 0; .2, .5; .8, .5; 1, 0"/>
                                        <p:tgtEl>
                                          <p:spTgt spid="84"/>
                                        </p:tgtEl>
                                      </p:cBhvr>
                                    </p:animEffect>
                                    <p:animScale>
                                      <p:cBhvr>
                                        <p:cTn id="34" dur="250" autoRev="1" fill="hold"/>
                                        <p:tgtEl>
                                          <p:spTgt spid="84"/>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28"/>
                                        </p:tgtEl>
                                        <p:attrNameLst>
                                          <p:attrName>style.visibility</p:attrName>
                                        </p:attrNameLst>
                                      </p:cBhvr>
                                      <p:to>
                                        <p:strVal val="visible"/>
                                      </p:to>
                                    </p:set>
                                    <p:animEffect transition="in" filter="fade">
                                      <p:cBhvr>
                                        <p:cTn id="39" dur="1000"/>
                                        <p:tgtEl>
                                          <p:spTgt spid="228"/>
                                        </p:tgtEl>
                                      </p:cBhvr>
                                    </p:animEffect>
                                    <p:anim calcmode="lin" valueType="num">
                                      <p:cBhvr>
                                        <p:cTn id="40" dur="1000" fill="hold"/>
                                        <p:tgtEl>
                                          <p:spTgt spid="228"/>
                                        </p:tgtEl>
                                        <p:attrNameLst>
                                          <p:attrName>ppt_x</p:attrName>
                                        </p:attrNameLst>
                                      </p:cBhvr>
                                      <p:tavLst>
                                        <p:tav tm="0">
                                          <p:val>
                                            <p:strVal val="#ppt_x"/>
                                          </p:val>
                                        </p:tav>
                                        <p:tav tm="100000">
                                          <p:val>
                                            <p:strVal val="#ppt_x"/>
                                          </p:val>
                                        </p:tav>
                                      </p:tavLst>
                                    </p:anim>
                                    <p:anim calcmode="lin" valueType="num">
                                      <p:cBhvr>
                                        <p:cTn id="41" dur="1000" fill="hold"/>
                                        <p:tgtEl>
                                          <p:spTgt spid="22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25"/>
                                        </p:tgtEl>
                                        <p:attrNameLst>
                                          <p:attrName>style.visibility</p:attrName>
                                        </p:attrNameLst>
                                      </p:cBhvr>
                                      <p:to>
                                        <p:strVal val="visible"/>
                                      </p:to>
                                    </p:set>
                                    <p:animEffect transition="in" filter="fade">
                                      <p:cBhvr>
                                        <p:cTn id="53" dur="1000"/>
                                        <p:tgtEl>
                                          <p:spTgt spid="125"/>
                                        </p:tgtEl>
                                      </p:cBhvr>
                                    </p:animEffect>
                                    <p:anim calcmode="lin" valueType="num">
                                      <p:cBhvr>
                                        <p:cTn id="54" dur="1000" fill="hold"/>
                                        <p:tgtEl>
                                          <p:spTgt spid="125"/>
                                        </p:tgtEl>
                                        <p:attrNameLst>
                                          <p:attrName>ppt_x</p:attrName>
                                        </p:attrNameLst>
                                      </p:cBhvr>
                                      <p:tavLst>
                                        <p:tav tm="0">
                                          <p:val>
                                            <p:strVal val="#ppt_x"/>
                                          </p:val>
                                        </p:tav>
                                        <p:tav tm="100000">
                                          <p:val>
                                            <p:strVal val="#ppt_x"/>
                                          </p:val>
                                        </p:tav>
                                      </p:tavLst>
                                    </p:anim>
                                    <p:anim calcmode="lin" valueType="num">
                                      <p:cBhvr>
                                        <p:cTn id="55"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fade">
                                      <p:cBhvr>
                                        <p:cTn id="60" dur="1000"/>
                                        <p:tgtEl>
                                          <p:spTgt spid="140"/>
                                        </p:tgtEl>
                                      </p:cBhvr>
                                    </p:animEffect>
                                    <p:anim calcmode="lin" valueType="num">
                                      <p:cBhvr>
                                        <p:cTn id="61" dur="1000" fill="hold"/>
                                        <p:tgtEl>
                                          <p:spTgt spid="140"/>
                                        </p:tgtEl>
                                        <p:attrNameLst>
                                          <p:attrName>ppt_x</p:attrName>
                                        </p:attrNameLst>
                                      </p:cBhvr>
                                      <p:tavLst>
                                        <p:tav tm="0">
                                          <p:val>
                                            <p:strVal val="#ppt_x"/>
                                          </p:val>
                                        </p:tav>
                                        <p:tav tm="100000">
                                          <p:val>
                                            <p:strVal val="#ppt_x"/>
                                          </p:val>
                                        </p:tav>
                                      </p:tavLst>
                                    </p:anim>
                                    <p:anim calcmode="lin" valueType="num">
                                      <p:cBhvr>
                                        <p:cTn id="62" dur="1000" fill="hold"/>
                                        <p:tgtEl>
                                          <p:spTgt spid="14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55"/>
                                        </p:tgtEl>
                                        <p:attrNameLst>
                                          <p:attrName>style.visibility</p:attrName>
                                        </p:attrNameLst>
                                      </p:cBhvr>
                                      <p:to>
                                        <p:strVal val="visible"/>
                                      </p:to>
                                    </p:set>
                                    <p:animEffect transition="in" filter="fade">
                                      <p:cBhvr>
                                        <p:cTn id="67" dur="1000"/>
                                        <p:tgtEl>
                                          <p:spTgt spid="155"/>
                                        </p:tgtEl>
                                      </p:cBhvr>
                                    </p:animEffect>
                                    <p:anim calcmode="lin" valueType="num">
                                      <p:cBhvr>
                                        <p:cTn id="68" dur="1000" fill="hold"/>
                                        <p:tgtEl>
                                          <p:spTgt spid="155"/>
                                        </p:tgtEl>
                                        <p:attrNameLst>
                                          <p:attrName>ppt_x</p:attrName>
                                        </p:attrNameLst>
                                      </p:cBhvr>
                                      <p:tavLst>
                                        <p:tav tm="0">
                                          <p:val>
                                            <p:strVal val="#ppt_x"/>
                                          </p:val>
                                        </p:tav>
                                        <p:tav tm="100000">
                                          <p:val>
                                            <p:strVal val="#ppt_x"/>
                                          </p:val>
                                        </p:tav>
                                      </p:tavLst>
                                    </p:anim>
                                    <p:anim calcmode="lin" valueType="num">
                                      <p:cBhvr>
                                        <p:cTn id="69"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70"/>
                                        </p:tgtEl>
                                        <p:attrNameLst>
                                          <p:attrName>style.visibility</p:attrName>
                                        </p:attrNameLst>
                                      </p:cBhvr>
                                      <p:to>
                                        <p:strVal val="visible"/>
                                      </p:to>
                                    </p:set>
                                    <p:animEffect transition="in" filter="fade">
                                      <p:cBhvr>
                                        <p:cTn id="74" dur="1000"/>
                                        <p:tgtEl>
                                          <p:spTgt spid="170"/>
                                        </p:tgtEl>
                                      </p:cBhvr>
                                    </p:animEffect>
                                    <p:anim calcmode="lin" valueType="num">
                                      <p:cBhvr>
                                        <p:cTn id="75" dur="1000" fill="hold"/>
                                        <p:tgtEl>
                                          <p:spTgt spid="170"/>
                                        </p:tgtEl>
                                        <p:attrNameLst>
                                          <p:attrName>ppt_x</p:attrName>
                                        </p:attrNameLst>
                                      </p:cBhvr>
                                      <p:tavLst>
                                        <p:tav tm="0">
                                          <p:val>
                                            <p:strVal val="#ppt_x"/>
                                          </p:val>
                                        </p:tav>
                                        <p:tav tm="100000">
                                          <p:val>
                                            <p:strVal val="#ppt_x"/>
                                          </p:val>
                                        </p:tav>
                                      </p:tavLst>
                                    </p:anim>
                                    <p:anim calcmode="lin" valueType="num">
                                      <p:cBhvr>
                                        <p:cTn id="76" dur="1000" fill="hold"/>
                                        <p:tgtEl>
                                          <p:spTgt spid="170"/>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185"/>
                                        </p:tgtEl>
                                        <p:attrNameLst>
                                          <p:attrName>style.visibility</p:attrName>
                                        </p:attrNameLst>
                                      </p:cBhvr>
                                      <p:to>
                                        <p:strVal val="visible"/>
                                      </p:to>
                                    </p:set>
                                    <p:animEffect transition="in" filter="fade">
                                      <p:cBhvr>
                                        <p:cTn id="81" dur="1000"/>
                                        <p:tgtEl>
                                          <p:spTgt spid="185"/>
                                        </p:tgtEl>
                                      </p:cBhvr>
                                    </p:animEffect>
                                    <p:anim calcmode="lin" valueType="num">
                                      <p:cBhvr>
                                        <p:cTn id="82" dur="1000" fill="hold"/>
                                        <p:tgtEl>
                                          <p:spTgt spid="185"/>
                                        </p:tgtEl>
                                        <p:attrNameLst>
                                          <p:attrName>ppt_x</p:attrName>
                                        </p:attrNameLst>
                                      </p:cBhvr>
                                      <p:tavLst>
                                        <p:tav tm="0">
                                          <p:val>
                                            <p:strVal val="#ppt_x"/>
                                          </p:val>
                                        </p:tav>
                                        <p:tav tm="100000">
                                          <p:val>
                                            <p:strVal val="#ppt_x"/>
                                          </p:val>
                                        </p:tav>
                                      </p:tavLst>
                                    </p:anim>
                                    <p:anim calcmode="lin" valueType="num">
                                      <p:cBhvr>
                                        <p:cTn id="83" dur="1000" fill="hold"/>
                                        <p:tgtEl>
                                          <p:spTgt spid="185"/>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26"/>
                                        </p:tgtEl>
                                        <p:attrNameLst>
                                          <p:attrName>style.visibility</p:attrName>
                                        </p:attrNameLst>
                                      </p:cBhvr>
                                      <p:to>
                                        <p:strVal val="visible"/>
                                      </p:to>
                                    </p:set>
                                    <p:animEffect transition="in" filter="fade">
                                      <p:cBhvr>
                                        <p:cTn id="88" dur="1000"/>
                                        <p:tgtEl>
                                          <p:spTgt spid="226"/>
                                        </p:tgtEl>
                                      </p:cBhvr>
                                    </p:animEffect>
                                    <p:anim calcmode="lin" valueType="num">
                                      <p:cBhvr>
                                        <p:cTn id="89" dur="1000" fill="hold"/>
                                        <p:tgtEl>
                                          <p:spTgt spid="226"/>
                                        </p:tgtEl>
                                        <p:attrNameLst>
                                          <p:attrName>ppt_x</p:attrName>
                                        </p:attrNameLst>
                                      </p:cBhvr>
                                      <p:tavLst>
                                        <p:tav tm="0">
                                          <p:val>
                                            <p:strVal val="#ppt_x"/>
                                          </p:val>
                                        </p:tav>
                                        <p:tav tm="100000">
                                          <p:val>
                                            <p:strVal val="#ppt_x"/>
                                          </p:val>
                                        </p:tav>
                                      </p:tavLst>
                                    </p:anim>
                                    <p:anim calcmode="lin" valueType="num">
                                      <p:cBhvr>
                                        <p:cTn id="90"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1000"/>
                                        <p:tgtEl>
                                          <p:spTgt spid="22"/>
                                        </p:tgtEl>
                                      </p:cBhvr>
                                    </p:animEffect>
                                    <p:anim calcmode="lin" valueType="num">
                                      <p:cBhvr>
                                        <p:cTn id="96" dur="1000" fill="hold"/>
                                        <p:tgtEl>
                                          <p:spTgt spid="22"/>
                                        </p:tgtEl>
                                        <p:attrNameLst>
                                          <p:attrName>ppt_x</p:attrName>
                                        </p:attrNameLst>
                                      </p:cBhvr>
                                      <p:tavLst>
                                        <p:tav tm="0">
                                          <p:val>
                                            <p:strVal val="#ppt_x"/>
                                          </p:val>
                                        </p:tav>
                                        <p:tav tm="100000">
                                          <p:val>
                                            <p:strVal val="#ppt_x"/>
                                          </p:val>
                                        </p:tav>
                                      </p:tavLst>
                                    </p:anim>
                                    <p:anim calcmode="lin" valueType="num">
                                      <p:cBhvr>
                                        <p:cTn id="97" dur="1000" fill="hold"/>
                                        <p:tgtEl>
                                          <p:spTgt spid="2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208"/>
                                        </p:tgtEl>
                                        <p:attrNameLst>
                                          <p:attrName>style.visibility</p:attrName>
                                        </p:attrNameLst>
                                      </p:cBhvr>
                                      <p:to>
                                        <p:strVal val="visible"/>
                                      </p:to>
                                    </p:set>
                                    <p:animEffect transition="in" filter="fade">
                                      <p:cBhvr>
                                        <p:cTn id="100" dur="1000"/>
                                        <p:tgtEl>
                                          <p:spTgt spid="208"/>
                                        </p:tgtEl>
                                      </p:cBhvr>
                                    </p:animEffect>
                                    <p:anim calcmode="lin" valueType="num">
                                      <p:cBhvr>
                                        <p:cTn id="101" dur="1000" fill="hold"/>
                                        <p:tgtEl>
                                          <p:spTgt spid="208"/>
                                        </p:tgtEl>
                                        <p:attrNameLst>
                                          <p:attrName>ppt_x</p:attrName>
                                        </p:attrNameLst>
                                      </p:cBhvr>
                                      <p:tavLst>
                                        <p:tav tm="0">
                                          <p:val>
                                            <p:strVal val="#ppt_x"/>
                                          </p:val>
                                        </p:tav>
                                        <p:tav tm="100000">
                                          <p:val>
                                            <p:strVal val="#ppt_x"/>
                                          </p:val>
                                        </p:tav>
                                      </p:tavLst>
                                    </p:anim>
                                    <p:anim calcmode="lin" valueType="num">
                                      <p:cBhvr>
                                        <p:cTn id="102" dur="1000" fill="hold"/>
                                        <p:tgtEl>
                                          <p:spTgt spid="208"/>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213"/>
                                        </p:tgtEl>
                                        <p:attrNameLst>
                                          <p:attrName>style.visibility</p:attrName>
                                        </p:attrNameLst>
                                      </p:cBhvr>
                                      <p:to>
                                        <p:strVal val="visible"/>
                                      </p:to>
                                    </p:set>
                                    <p:animEffect transition="in" filter="fade">
                                      <p:cBhvr>
                                        <p:cTn id="105" dur="1000"/>
                                        <p:tgtEl>
                                          <p:spTgt spid="213"/>
                                        </p:tgtEl>
                                      </p:cBhvr>
                                    </p:animEffect>
                                    <p:anim calcmode="lin" valueType="num">
                                      <p:cBhvr>
                                        <p:cTn id="106" dur="1000" fill="hold"/>
                                        <p:tgtEl>
                                          <p:spTgt spid="213"/>
                                        </p:tgtEl>
                                        <p:attrNameLst>
                                          <p:attrName>ppt_x</p:attrName>
                                        </p:attrNameLst>
                                      </p:cBhvr>
                                      <p:tavLst>
                                        <p:tav tm="0">
                                          <p:val>
                                            <p:strVal val="#ppt_x"/>
                                          </p:val>
                                        </p:tav>
                                        <p:tav tm="100000">
                                          <p:val>
                                            <p:strVal val="#ppt_x"/>
                                          </p:val>
                                        </p:tav>
                                      </p:tavLst>
                                    </p:anim>
                                    <p:anim calcmode="lin" valueType="num">
                                      <p:cBhvr>
                                        <p:cTn id="107" dur="1000" fill="hold"/>
                                        <p:tgtEl>
                                          <p:spTgt spid="213"/>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214"/>
                                        </p:tgtEl>
                                        <p:attrNameLst>
                                          <p:attrName>style.visibility</p:attrName>
                                        </p:attrNameLst>
                                      </p:cBhvr>
                                      <p:to>
                                        <p:strVal val="visible"/>
                                      </p:to>
                                    </p:set>
                                    <p:animEffect transition="in" filter="fade">
                                      <p:cBhvr>
                                        <p:cTn id="110" dur="1000"/>
                                        <p:tgtEl>
                                          <p:spTgt spid="214"/>
                                        </p:tgtEl>
                                      </p:cBhvr>
                                    </p:animEffect>
                                    <p:anim calcmode="lin" valueType="num">
                                      <p:cBhvr>
                                        <p:cTn id="111" dur="1000" fill="hold"/>
                                        <p:tgtEl>
                                          <p:spTgt spid="214"/>
                                        </p:tgtEl>
                                        <p:attrNameLst>
                                          <p:attrName>ppt_x</p:attrName>
                                        </p:attrNameLst>
                                      </p:cBhvr>
                                      <p:tavLst>
                                        <p:tav tm="0">
                                          <p:val>
                                            <p:strVal val="#ppt_x"/>
                                          </p:val>
                                        </p:tav>
                                        <p:tav tm="100000">
                                          <p:val>
                                            <p:strVal val="#ppt_x"/>
                                          </p:val>
                                        </p:tav>
                                      </p:tavLst>
                                    </p:anim>
                                    <p:anim calcmode="lin" valueType="num">
                                      <p:cBhvr>
                                        <p:cTn id="112" dur="1000" fill="hold"/>
                                        <p:tgtEl>
                                          <p:spTgt spid="2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09"/>
                                        </p:tgtEl>
                                        <p:attrNameLst>
                                          <p:attrName>style.visibility</p:attrName>
                                        </p:attrNameLst>
                                      </p:cBhvr>
                                      <p:to>
                                        <p:strVal val="visible"/>
                                      </p:to>
                                    </p:set>
                                    <p:animEffect transition="in" filter="fade">
                                      <p:cBhvr>
                                        <p:cTn id="115" dur="1000"/>
                                        <p:tgtEl>
                                          <p:spTgt spid="209"/>
                                        </p:tgtEl>
                                      </p:cBhvr>
                                    </p:animEffect>
                                    <p:anim calcmode="lin" valueType="num">
                                      <p:cBhvr>
                                        <p:cTn id="116" dur="1000" fill="hold"/>
                                        <p:tgtEl>
                                          <p:spTgt spid="209"/>
                                        </p:tgtEl>
                                        <p:attrNameLst>
                                          <p:attrName>ppt_x</p:attrName>
                                        </p:attrNameLst>
                                      </p:cBhvr>
                                      <p:tavLst>
                                        <p:tav tm="0">
                                          <p:val>
                                            <p:strVal val="#ppt_x"/>
                                          </p:val>
                                        </p:tav>
                                        <p:tav tm="100000">
                                          <p:val>
                                            <p:strVal val="#ppt_x"/>
                                          </p:val>
                                        </p:tav>
                                      </p:tavLst>
                                    </p:anim>
                                    <p:anim calcmode="lin" valueType="num">
                                      <p:cBhvr>
                                        <p:cTn id="117" dur="1000" fill="hold"/>
                                        <p:tgtEl>
                                          <p:spTgt spid="209"/>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201"/>
                                        </p:tgtEl>
                                        <p:attrNameLst>
                                          <p:attrName>style.visibility</p:attrName>
                                        </p:attrNameLst>
                                      </p:cBhvr>
                                      <p:to>
                                        <p:strVal val="visible"/>
                                      </p:to>
                                    </p:set>
                                    <p:animEffect transition="in" filter="fade">
                                      <p:cBhvr>
                                        <p:cTn id="120" dur="1000"/>
                                        <p:tgtEl>
                                          <p:spTgt spid="201"/>
                                        </p:tgtEl>
                                      </p:cBhvr>
                                    </p:animEffect>
                                    <p:anim calcmode="lin" valueType="num">
                                      <p:cBhvr>
                                        <p:cTn id="121" dur="1000" fill="hold"/>
                                        <p:tgtEl>
                                          <p:spTgt spid="201"/>
                                        </p:tgtEl>
                                        <p:attrNameLst>
                                          <p:attrName>ppt_x</p:attrName>
                                        </p:attrNameLst>
                                      </p:cBhvr>
                                      <p:tavLst>
                                        <p:tav tm="0">
                                          <p:val>
                                            <p:strVal val="#ppt_x"/>
                                          </p:val>
                                        </p:tav>
                                        <p:tav tm="100000">
                                          <p:val>
                                            <p:strVal val="#ppt_x"/>
                                          </p:val>
                                        </p:tav>
                                      </p:tavLst>
                                    </p:anim>
                                    <p:anim calcmode="lin" valueType="num">
                                      <p:cBhvr>
                                        <p:cTn id="122" dur="1000" fill="hold"/>
                                        <p:tgtEl>
                                          <p:spTgt spid="201"/>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202"/>
                                        </p:tgtEl>
                                        <p:attrNameLst>
                                          <p:attrName>style.visibility</p:attrName>
                                        </p:attrNameLst>
                                      </p:cBhvr>
                                      <p:to>
                                        <p:strVal val="visible"/>
                                      </p:to>
                                    </p:set>
                                    <p:animEffect transition="in" filter="fade">
                                      <p:cBhvr>
                                        <p:cTn id="125" dur="1000"/>
                                        <p:tgtEl>
                                          <p:spTgt spid="202"/>
                                        </p:tgtEl>
                                      </p:cBhvr>
                                    </p:animEffect>
                                    <p:anim calcmode="lin" valueType="num">
                                      <p:cBhvr>
                                        <p:cTn id="126" dur="1000" fill="hold"/>
                                        <p:tgtEl>
                                          <p:spTgt spid="202"/>
                                        </p:tgtEl>
                                        <p:attrNameLst>
                                          <p:attrName>ppt_x</p:attrName>
                                        </p:attrNameLst>
                                      </p:cBhvr>
                                      <p:tavLst>
                                        <p:tav tm="0">
                                          <p:val>
                                            <p:strVal val="#ppt_x"/>
                                          </p:val>
                                        </p:tav>
                                        <p:tav tm="100000">
                                          <p:val>
                                            <p:strVal val="#ppt_x"/>
                                          </p:val>
                                        </p:tav>
                                      </p:tavLst>
                                    </p:anim>
                                    <p:anim calcmode="lin" valueType="num">
                                      <p:cBhvr>
                                        <p:cTn id="127" dur="1000" fill="hold"/>
                                        <p:tgtEl>
                                          <p:spTgt spid="202"/>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210"/>
                                        </p:tgtEl>
                                        <p:attrNameLst>
                                          <p:attrName>style.visibility</p:attrName>
                                        </p:attrNameLst>
                                      </p:cBhvr>
                                      <p:to>
                                        <p:strVal val="visible"/>
                                      </p:to>
                                    </p:set>
                                    <p:animEffect transition="in" filter="fade">
                                      <p:cBhvr>
                                        <p:cTn id="130" dur="1000"/>
                                        <p:tgtEl>
                                          <p:spTgt spid="210"/>
                                        </p:tgtEl>
                                      </p:cBhvr>
                                    </p:animEffect>
                                    <p:anim calcmode="lin" valueType="num">
                                      <p:cBhvr>
                                        <p:cTn id="131" dur="1000" fill="hold"/>
                                        <p:tgtEl>
                                          <p:spTgt spid="210"/>
                                        </p:tgtEl>
                                        <p:attrNameLst>
                                          <p:attrName>ppt_x</p:attrName>
                                        </p:attrNameLst>
                                      </p:cBhvr>
                                      <p:tavLst>
                                        <p:tav tm="0">
                                          <p:val>
                                            <p:strVal val="#ppt_x"/>
                                          </p:val>
                                        </p:tav>
                                        <p:tav tm="100000">
                                          <p:val>
                                            <p:strVal val="#ppt_x"/>
                                          </p:val>
                                        </p:tav>
                                      </p:tavLst>
                                    </p:anim>
                                    <p:anim calcmode="lin" valueType="num">
                                      <p:cBhvr>
                                        <p:cTn id="132" dur="1000" fill="hold"/>
                                        <p:tgtEl>
                                          <p:spTgt spid="210"/>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215"/>
                                        </p:tgtEl>
                                        <p:attrNameLst>
                                          <p:attrName>style.visibility</p:attrName>
                                        </p:attrNameLst>
                                      </p:cBhvr>
                                      <p:to>
                                        <p:strVal val="visible"/>
                                      </p:to>
                                    </p:set>
                                    <p:animEffect transition="in" filter="fade">
                                      <p:cBhvr>
                                        <p:cTn id="135" dur="1000"/>
                                        <p:tgtEl>
                                          <p:spTgt spid="215"/>
                                        </p:tgtEl>
                                      </p:cBhvr>
                                    </p:animEffect>
                                    <p:anim calcmode="lin" valueType="num">
                                      <p:cBhvr>
                                        <p:cTn id="136" dur="1000" fill="hold"/>
                                        <p:tgtEl>
                                          <p:spTgt spid="215"/>
                                        </p:tgtEl>
                                        <p:attrNameLst>
                                          <p:attrName>ppt_x</p:attrName>
                                        </p:attrNameLst>
                                      </p:cBhvr>
                                      <p:tavLst>
                                        <p:tav tm="0">
                                          <p:val>
                                            <p:strVal val="#ppt_x"/>
                                          </p:val>
                                        </p:tav>
                                        <p:tav tm="100000">
                                          <p:val>
                                            <p:strVal val="#ppt_x"/>
                                          </p:val>
                                        </p:tav>
                                      </p:tavLst>
                                    </p:anim>
                                    <p:anim calcmode="lin" valueType="num">
                                      <p:cBhvr>
                                        <p:cTn id="137" dur="1000" fill="hold"/>
                                        <p:tgtEl>
                                          <p:spTgt spid="215"/>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216"/>
                                        </p:tgtEl>
                                        <p:attrNameLst>
                                          <p:attrName>style.visibility</p:attrName>
                                        </p:attrNameLst>
                                      </p:cBhvr>
                                      <p:to>
                                        <p:strVal val="visible"/>
                                      </p:to>
                                    </p:set>
                                    <p:animEffect transition="in" filter="fade">
                                      <p:cBhvr>
                                        <p:cTn id="140" dur="1000"/>
                                        <p:tgtEl>
                                          <p:spTgt spid="216"/>
                                        </p:tgtEl>
                                      </p:cBhvr>
                                    </p:animEffect>
                                    <p:anim calcmode="lin" valueType="num">
                                      <p:cBhvr>
                                        <p:cTn id="141" dur="1000" fill="hold"/>
                                        <p:tgtEl>
                                          <p:spTgt spid="216"/>
                                        </p:tgtEl>
                                        <p:attrNameLst>
                                          <p:attrName>ppt_x</p:attrName>
                                        </p:attrNameLst>
                                      </p:cBhvr>
                                      <p:tavLst>
                                        <p:tav tm="0">
                                          <p:val>
                                            <p:strVal val="#ppt_x"/>
                                          </p:val>
                                        </p:tav>
                                        <p:tav tm="100000">
                                          <p:val>
                                            <p:strVal val="#ppt_x"/>
                                          </p:val>
                                        </p:tav>
                                      </p:tavLst>
                                    </p:anim>
                                    <p:anim calcmode="lin" valueType="num">
                                      <p:cBhvr>
                                        <p:cTn id="142" dur="1000" fill="hold"/>
                                        <p:tgtEl>
                                          <p:spTgt spid="2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11"/>
                                        </p:tgtEl>
                                        <p:attrNameLst>
                                          <p:attrName>style.visibility</p:attrName>
                                        </p:attrNameLst>
                                      </p:cBhvr>
                                      <p:to>
                                        <p:strVal val="visible"/>
                                      </p:to>
                                    </p:set>
                                    <p:animEffect transition="in" filter="fade">
                                      <p:cBhvr>
                                        <p:cTn id="145" dur="1000"/>
                                        <p:tgtEl>
                                          <p:spTgt spid="211"/>
                                        </p:tgtEl>
                                      </p:cBhvr>
                                    </p:animEffect>
                                    <p:anim calcmode="lin" valueType="num">
                                      <p:cBhvr>
                                        <p:cTn id="146" dur="1000" fill="hold"/>
                                        <p:tgtEl>
                                          <p:spTgt spid="211"/>
                                        </p:tgtEl>
                                        <p:attrNameLst>
                                          <p:attrName>ppt_x</p:attrName>
                                        </p:attrNameLst>
                                      </p:cBhvr>
                                      <p:tavLst>
                                        <p:tav tm="0">
                                          <p:val>
                                            <p:strVal val="#ppt_x"/>
                                          </p:val>
                                        </p:tav>
                                        <p:tav tm="100000">
                                          <p:val>
                                            <p:strVal val="#ppt_x"/>
                                          </p:val>
                                        </p:tav>
                                      </p:tavLst>
                                    </p:anim>
                                    <p:anim calcmode="lin" valueType="num">
                                      <p:cBhvr>
                                        <p:cTn id="147" dur="1000" fill="hold"/>
                                        <p:tgtEl>
                                          <p:spTgt spid="211"/>
                                        </p:tgtEl>
                                        <p:attrNameLst>
                                          <p:attrName>ppt_y</p:attrName>
                                        </p:attrNameLst>
                                      </p:cBhvr>
                                      <p:tavLst>
                                        <p:tav tm="0">
                                          <p:val>
                                            <p:strVal val="#ppt_y+.1"/>
                                          </p:val>
                                        </p:tav>
                                        <p:tav tm="100000">
                                          <p:val>
                                            <p:strVal val="#ppt_y"/>
                                          </p:val>
                                        </p:tav>
                                      </p:tavLst>
                                    </p:anim>
                                  </p:childTnLst>
                                </p:cTn>
                              </p:par>
                              <p:par>
                                <p:cTn id="148" presetID="42" presetClass="entr" presetSubtype="0" fill="hold" grpId="0" nodeType="withEffect">
                                  <p:stCondLst>
                                    <p:cond delay="0"/>
                                  </p:stCondLst>
                                  <p:childTnLst>
                                    <p:set>
                                      <p:cBhvr>
                                        <p:cTn id="149" dur="1" fill="hold">
                                          <p:stCondLst>
                                            <p:cond delay="0"/>
                                          </p:stCondLst>
                                        </p:cTn>
                                        <p:tgtEl>
                                          <p:spTgt spid="203"/>
                                        </p:tgtEl>
                                        <p:attrNameLst>
                                          <p:attrName>style.visibility</p:attrName>
                                        </p:attrNameLst>
                                      </p:cBhvr>
                                      <p:to>
                                        <p:strVal val="visible"/>
                                      </p:to>
                                    </p:set>
                                    <p:animEffect transition="in" filter="fade">
                                      <p:cBhvr>
                                        <p:cTn id="150" dur="1000"/>
                                        <p:tgtEl>
                                          <p:spTgt spid="203"/>
                                        </p:tgtEl>
                                      </p:cBhvr>
                                    </p:animEffect>
                                    <p:anim calcmode="lin" valueType="num">
                                      <p:cBhvr>
                                        <p:cTn id="151" dur="1000" fill="hold"/>
                                        <p:tgtEl>
                                          <p:spTgt spid="203"/>
                                        </p:tgtEl>
                                        <p:attrNameLst>
                                          <p:attrName>ppt_x</p:attrName>
                                        </p:attrNameLst>
                                      </p:cBhvr>
                                      <p:tavLst>
                                        <p:tav tm="0">
                                          <p:val>
                                            <p:strVal val="#ppt_x"/>
                                          </p:val>
                                        </p:tav>
                                        <p:tav tm="100000">
                                          <p:val>
                                            <p:strVal val="#ppt_x"/>
                                          </p:val>
                                        </p:tav>
                                      </p:tavLst>
                                    </p:anim>
                                    <p:anim calcmode="lin" valueType="num">
                                      <p:cBhvr>
                                        <p:cTn id="152" dur="1000" fill="hold"/>
                                        <p:tgtEl>
                                          <p:spTgt spid="203"/>
                                        </p:tgtEl>
                                        <p:attrNameLst>
                                          <p:attrName>ppt_y</p:attrName>
                                        </p:attrNameLst>
                                      </p:cBhvr>
                                      <p:tavLst>
                                        <p:tav tm="0">
                                          <p:val>
                                            <p:strVal val="#ppt_y+.1"/>
                                          </p:val>
                                        </p:tav>
                                        <p:tav tm="100000">
                                          <p:val>
                                            <p:strVal val="#ppt_y"/>
                                          </p:val>
                                        </p:tav>
                                      </p:tavLst>
                                    </p:anim>
                                  </p:childTnLst>
                                </p:cTn>
                              </p:par>
                              <p:par>
                                <p:cTn id="153" presetID="42" presetClass="entr" presetSubtype="0" fill="hold" grpId="0" nodeType="withEffect">
                                  <p:stCondLst>
                                    <p:cond delay="0"/>
                                  </p:stCondLst>
                                  <p:childTnLst>
                                    <p:set>
                                      <p:cBhvr>
                                        <p:cTn id="154" dur="1" fill="hold">
                                          <p:stCondLst>
                                            <p:cond delay="0"/>
                                          </p:stCondLst>
                                        </p:cTn>
                                        <p:tgtEl>
                                          <p:spTgt spid="204"/>
                                        </p:tgtEl>
                                        <p:attrNameLst>
                                          <p:attrName>style.visibility</p:attrName>
                                        </p:attrNameLst>
                                      </p:cBhvr>
                                      <p:to>
                                        <p:strVal val="visible"/>
                                      </p:to>
                                    </p:set>
                                    <p:animEffect transition="in" filter="fade">
                                      <p:cBhvr>
                                        <p:cTn id="155" dur="1000"/>
                                        <p:tgtEl>
                                          <p:spTgt spid="204"/>
                                        </p:tgtEl>
                                      </p:cBhvr>
                                    </p:animEffect>
                                    <p:anim calcmode="lin" valueType="num">
                                      <p:cBhvr>
                                        <p:cTn id="156" dur="1000" fill="hold"/>
                                        <p:tgtEl>
                                          <p:spTgt spid="204"/>
                                        </p:tgtEl>
                                        <p:attrNameLst>
                                          <p:attrName>ppt_x</p:attrName>
                                        </p:attrNameLst>
                                      </p:cBhvr>
                                      <p:tavLst>
                                        <p:tav tm="0">
                                          <p:val>
                                            <p:strVal val="#ppt_x"/>
                                          </p:val>
                                        </p:tav>
                                        <p:tav tm="100000">
                                          <p:val>
                                            <p:strVal val="#ppt_x"/>
                                          </p:val>
                                        </p:tav>
                                      </p:tavLst>
                                    </p:anim>
                                    <p:anim calcmode="lin" valueType="num">
                                      <p:cBhvr>
                                        <p:cTn id="157" dur="1000" fill="hold"/>
                                        <p:tgtEl>
                                          <p:spTgt spid="204"/>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212"/>
                                        </p:tgtEl>
                                        <p:attrNameLst>
                                          <p:attrName>style.visibility</p:attrName>
                                        </p:attrNameLst>
                                      </p:cBhvr>
                                      <p:to>
                                        <p:strVal val="visible"/>
                                      </p:to>
                                    </p:set>
                                    <p:animEffect transition="in" filter="fade">
                                      <p:cBhvr>
                                        <p:cTn id="160" dur="1000"/>
                                        <p:tgtEl>
                                          <p:spTgt spid="212"/>
                                        </p:tgtEl>
                                      </p:cBhvr>
                                    </p:animEffect>
                                    <p:anim calcmode="lin" valueType="num">
                                      <p:cBhvr>
                                        <p:cTn id="161" dur="1000" fill="hold"/>
                                        <p:tgtEl>
                                          <p:spTgt spid="212"/>
                                        </p:tgtEl>
                                        <p:attrNameLst>
                                          <p:attrName>ppt_x</p:attrName>
                                        </p:attrNameLst>
                                      </p:cBhvr>
                                      <p:tavLst>
                                        <p:tav tm="0">
                                          <p:val>
                                            <p:strVal val="#ppt_x"/>
                                          </p:val>
                                        </p:tav>
                                        <p:tav tm="100000">
                                          <p:val>
                                            <p:strVal val="#ppt_x"/>
                                          </p:val>
                                        </p:tav>
                                      </p:tavLst>
                                    </p:anim>
                                    <p:anim calcmode="lin" valueType="num">
                                      <p:cBhvr>
                                        <p:cTn id="162" dur="1000" fill="hold"/>
                                        <p:tgtEl>
                                          <p:spTgt spid="212"/>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6" presetClass="emph" presetSubtype="0" fill="hold" grpId="1" nodeType="clickEffect">
                                  <p:stCondLst>
                                    <p:cond delay="0"/>
                                  </p:stCondLst>
                                  <p:childTnLst>
                                    <p:animEffect transition="out" filter="fade">
                                      <p:cBhvr>
                                        <p:cTn id="166" dur="500" tmFilter="0, 0; .2, .5; .8, .5; 1, 0"/>
                                        <p:tgtEl>
                                          <p:spTgt spid="22"/>
                                        </p:tgtEl>
                                      </p:cBhvr>
                                    </p:animEffect>
                                    <p:animScale>
                                      <p:cBhvr>
                                        <p:cTn id="167" dur="250" autoRev="1" fill="hold"/>
                                        <p:tgtEl>
                                          <p:spTgt spid="22"/>
                                        </p:tgtEl>
                                      </p:cBhvr>
                                      <p:by x="105000" y="105000"/>
                                    </p:animScale>
                                  </p:childTnLst>
                                </p:cTn>
                              </p:par>
                              <p:par>
                                <p:cTn id="168" presetID="26" presetClass="emph" presetSubtype="0" fill="hold" grpId="1" nodeType="withEffect">
                                  <p:stCondLst>
                                    <p:cond delay="0"/>
                                  </p:stCondLst>
                                  <p:childTnLst>
                                    <p:animEffect transition="out" filter="fade">
                                      <p:cBhvr>
                                        <p:cTn id="169" dur="500" tmFilter="0, 0; .2, .5; .8, .5; 1, 0"/>
                                        <p:tgtEl>
                                          <p:spTgt spid="208"/>
                                        </p:tgtEl>
                                      </p:cBhvr>
                                    </p:animEffect>
                                    <p:animScale>
                                      <p:cBhvr>
                                        <p:cTn id="170" dur="250" autoRev="1" fill="hold"/>
                                        <p:tgtEl>
                                          <p:spTgt spid="208"/>
                                        </p:tgtEl>
                                      </p:cBhvr>
                                      <p:by x="105000" y="105000"/>
                                    </p:animScale>
                                  </p:childTnLst>
                                </p:cTn>
                              </p:par>
                              <p:par>
                                <p:cTn id="171" presetID="26" presetClass="emph" presetSubtype="0" fill="hold" grpId="1" nodeType="withEffect">
                                  <p:stCondLst>
                                    <p:cond delay="0"/>
                                  </p:stCondLst>
                                  <p:childTnLst>
                                    <p:animEffect transition="out" filter="fade">
                                      <p:cBhvr>
                                        <p:cTn id="172" dur="500" tmFilter="0, 0; .2, .5; .8, .5; 1, 0"/>
                                        <p:tgtEl>
                                          <p:spTgt spid="213"/>
                                        </p:tgtEl>
                                      </p:cBhvr>
                                    </p:animEffect>
                                    <p:animScale>
                                      <p:cBhvr>
                                        <p:cTn id="173" dur="250" autoRev="1" fill="hold"/>
                                        <p:tgtEl>
                                          <p:spTgt spid="213"/>
                                        </p:tgtEl>
                                      </p:cBhvr>
                                      <p:by x="105000" y="105000"/>
                                    </p:animScale>
                                  </p:childTnLst>
                                </p:cTn>
                              </p:par>
                              <p:par>
                                <p:cTn id="174" presetID="26" presetClass="emph" presetSubtype="0" fill="hold" grpId="1" nodeType="withEffect">
                                  <p:stCondLst>
                                    <p:cond delay="0"/>
                                  </p:stCondLst>
                                  <p:childTnLst>
                                    <p:animEffect transition="out" filter="fade">
                                      <p:cBhvr>
                                        <p:cTn id="175" dur="500" tmFilter="0, 0; .2, .5; .8, .5; 1, 0"/>
                                        <p:tgtEl>
                                          <p:spTgt spid="214"/>
                                        </p:tgtEl>
                                      </p:cBhvr>
                                    </p:animEffect>
                                    <p:animScale>
                                      <p:cBhvr>
                                        <p:cTn id="176" dur="250" autoRev="1" fill="hold"/>
                                        <p:tgtEl>
                                          <p:spTgt spid="214"/>
                                        </p:tgtEl>
                                      </p:cBhvr>
                                      <p:by x="105000" y="105000"/>
                                    </p:animScale>
                                  </p:childTnLst>
                                </p:cTn>
                              </p:par>
                              <p:par>
                                <p:cTn id="177" presetID="26" presetClass="emph" presetSubtype="0" fill="hold" grpId="1" nodeType="withEffect">
                                  <p:stCondLst>
                                    <p:cond delay="0"/>
                                  </p:stCondLst>
                                  <p:childTnLst>
                                    <p:animEffect transition="out" filter="fade">
                                      <p:cBhvr>
                                        <p:cTn id="178" dur="500" tmFilter="0, 0; .2, .5; .8, .5; 1, 0"/>
                                        <p:tgtEl>
                                          <p:spTgt spid="209"/>
                                        </p:tgtEl>
                                      </p:cBhvr>
                                    </p:animEffect>
                                    <p:animScale>
                                      <p:cBhvr>
                                        <p:cTn id="179" dur="250" autoRev="1" fill="hold"/>
                                        <p:tgtEl>
                                          <p:spTgt spid="209"/>
                                        </p:tgtEl>
                                      </p:cBhvr>
                                      <p:by x="105000" y="105000"/>
                                    </p:animScale>
                                  </p:childTnLst>
                                </p:cTn>
                              </p:par>
                              <p:par>
                                <p:cTn id="180" presetID="26" presetClass="emph" presetSubtype="0" fill="hold" grpId="1" nodeType="withEffect">
                                  <p:stCondLst>
                                    <p:cond delay="0"/>
                                  </p:stCondLst>
                                  <p:childTnLst>
                                    <p:animEffect transition="out" filter="fade">
                                      <p:cBhvr>
                                        <p:cTn id="181" dur="500" tmFilter="0, 0; .2, .5; .8, .5; 1, 0"/>
                                        <p:tgtEl>
                                          <p:spTgt spid="201"/>
                                        </p:tgtEl>
                                      </p:cBhvr>
                                    </p:animEffect>
                                    <p:animScale>
                                      <p:cBhvr>
                                        <p:cTn id="182" dur="250" autoRev="1" fill="hold"/>
                                        <p:tgtEl>
                                          <p:spTgt spid="201"/>
                                        </p:tgtEl>
                                      </p:cBhvr>
                                      <p:by x="105000" y="105000"/>
                                    </p:animScale>
                                  </p:childTnLst>
                                </p:cTn>
                              </p:par>
                              <p:par>
                                <p:cTn id="183" presetID="26" presetClass="emph" presetSubtype="0" fill="hold" grpId="1" nodeType="withEffect">
                                  <p:stCondLst>
                                    <p:cond delay="0"/>
                                  </p:stCondLst>
                                  <p:childTnLst>
                                    <p:animEffect transition="out" filter="fade">
                                      <p:cBhvr>
                                        <p:cTn id="184" dur="500" tmFilter="0, 0; .2, .5; .8, .5; 1, 0"/>
                                        <p:tgtEl>
                                          <p:spTgt spid="202"/>
                                        </p:tgtEl>
                                      </p:cBhvr>
                                    </p:animEffect>
                                    <p:animScale>
                                      <p:cBhvr>
                                        <p:cTn id="185" dur="250" autoRev="1" fill="hold"/>
                                        <p:tgtEl>
                                          <p:spTgt spid="202"/>
                                        </p:tgtEl>
                                      </p:cBhvr>
                                      <p:by x="105000" y="105000"/>
                                    </p:animScale>
                                  </p:childTnLst>
                                </p:cTn>
                              </p:par>
                              <p:par>
                                <p:cTn id="186" presetID="26" presetClass="emph" presetSubtype="0" fill="hold" grpId="1" nodeType="withEffect">
                                  <p:stCondLst>
                                    <p:cond delay="0"/>
                                  </p:stCondLst>
                                  <p:childTnLst>
                                    <p:animEffect transition="out" filter="fade">
                                      <p:cBhvr>
                                        <p:cTn id="187" dur="500" tmFilter="0, 0; .2, .5; .8, .5; 1, 0"/>
                                        <p:tgtEl>
                                          <p:spTgt spid="210"/>
                                        </p:tgtEl>
                                      </p:cBhvr>
                                    </p:animEffect>
                                    <p:animScale>
                                      <p:cBhvr>
                                        <p:cTn id="188" dur="250" autoRev="1" fill="hold"/>
                                        <p:tgtEl>
                                          <p:spTgt spid="210"/>
                                        </p:tgtEl>
                                      </p:cBhvr>
                                      <p:by x="105000" y="105000"/>
                                    </p:animScale>
                                  </p:childTnLst>
                                </p:cTn>
                              </p:par>
                              <p:par>
                                <p:cTn id="189" presetID="26" presetClass="emph" presetSubtype="0" fill="hold" grpId="1" nodeType="withEffect">
                                  <p:stCondLst>
                                    <p:cond delay="0"/>
                                  </p:stCondLst>
                                  <p:childTnLst>
                                    <p:animEffect transition="out" filter="fade">
                                      <p:cBhvr>
                                        <p:cTn id="190" dur="500" tmFilter="0, 0; .2, .5; .8, .5; 1, 0"/>
                                        <p:tgtEl>
                                          <p:spTgt spid="215"/>
                                        </p:tgtEl>
                                      </p:cBhvr>
                                    </p:animEffect>
                                    <p:animScale>
                                      <p:cBhvr>
                                        <p:cTn id="191" dur="250" autoRev="1" fill="hold"/>
                                        <p:tgtEl>
                                          <p:spTgt spid="215"/>
                                        </p:tgtEl>
                                      </p:cBhvr>
                                      <p:by x="105000" y="105000"/>
                                    </p:animScale>
                                  </p:childTnLst>
                                </p:cTn>
                              </p:par>
                              <p:par>
                                <p:cTn id="192" presetID="26" presetClass="emph" presetSubtype="0" fill="hold" grpId="1" nodeType="withEffect">
                                  <p:stCondLst>
                                    <p:cond delay="0"/>
                                  </p:stCondLst>
                                  <p:childTnLst>
                                    <p:animEffect transition="out" filter="fade">
                                      <p:cBhvr>
                                        <p:cTn id="193" dur="500" tmFilter="0, 0; .2, .5; .8, .5; 1, 0"/>
                                        <p:tgtEl>
                                          <p:spTgt spid="216"/>
                                        </p:tgtEl>
                                      </p:cBhvr>
                                    </p:animEffect>
                                    <p:animScale>
                                      <p:cBhvr>
                                        <p:cTn id="194" dur="250" autoRev="1" fill="hold"/>
                                        <p:tgtEl>
                                          <p:spTgt spid="216"/>
                                        </p:tgtEl>
                                      </p:cBhvr>
                                      <p:by x="105000" y="105000"/>
                                    </p:animScale>
                                  </p:childTnLst>
                                </p:cTn>
                              </p:par>
                              <p:par>
                                <p:cTn id="195" presetID="26" presetClass="emph" presetSubtype="0" fill="hold" grpId="1" nodeType="withEffect">
                                  <p:stCondLst>
                                    <p:cond delay="0"/>
                                  </p:stCondLst>
                                  <p:childTnLst>
                                    <p:animEffect transition="out" filter="fade">
                                      <p:cBhvr>
                                        <p:cTn id="196" dur="500" tmFilter="0, 0; .2, .5; .8, .5; 1, 0"/>
                                        <p:tgtEl>
                                          <p:spTgt spid="211"/>
                                        </p:tgtEl>
                                      </p:cBhvr>
                                    </p:animEffect>
                                    <p:animScale>
                                      <p:cBhvr>
                                        <p:cTn id="197" dur="250" autoRev="1" fill="hold"/>
                                        <p:tgtEl>
                                          <p:spTgt spid="211"/>
                                        </p:tgtEl>
                                      </p:cBhvr>
                                      <p:by x="105000" y="105000"/>
                                    </p:animScale>
                                  </p:childTnLst>
                                </p:cTn>
                              </p:par>
                              <p:par>
                                <p:cTn id="198" presetID="26" presetClass="emph" presetSubtype="0" fill="hold" grpId="1" nodeType="withEffect">
                                  <p:stCondLst>
                                    <p:cond delay="0"/>
                                  </p:stCondLst>
                                  <p:childTnLst>
                                    <p:animEffect transition="out" filter="fade">
                                      <p:cBhvr>
                                        <p:cTn id="199" dur="500" tmFilter="0, 0; .2, .5; .8, .5; 1, 0"/>
                                        <p:tgtEl>
                                          <p:spTgt spid="203"/>
                                        </p:tgtEl>
                                      </p:cBhvr>
                                    </p:animEffect>
                                    <p:animScale>
                                      <p:cBhvr>
                                        <p:cTn id="200" dur="250" autoRev="1" fill="hold"/>
                                        <p:tgtEl>
                                          <p:spTgt spid="203"/>
                                        </p:tgtEl>
                                      </p:cBhvr>
                                      <p:by x="105000" y="105000"/>
                                    </p:animScale>
                                  </p:childTnLst>
                                </p:cTn>
                              </p:par>
                              <p:par>
                                <p:cTn id="201" presetID="26" presetClass="emph" presetSubtype="0" fill="hold" grpId="1" nodeType="withEffect">
                                  <p:stCondLst>
                                    <p:cond delay="0"/>
                                  </p:stCondLst>
                                  <p:childTnLst>
                                    <p:animEffect transition="out" filter="fade">
                                      <p:cBhvr>
                                        <p:cTn id="202" dur="500" tmFilter="0, 0; .2, .5; .8, .5; 1, 0"/>
                                        <p:tgtEl>
                                          <p:spTgt spid="204"/>
                                        </p:tgtEl>
                                      </p:cBhvr>
                                    </p:animEffect>
                                    <p:animScale>
                                      <p:cBhvr>
                                        <p:cTn id="203" dur="250" autoRev="1" fill="hold"/>
                                        <p:tgtEl>
                                          <p:spTgt spid="204"/>
                                        </p:tgtEl>
                                      </p:cBhvr>
                                      <p:by x="105000" y="105000"/>
                                    </p:animScale>
                                  </p:childTnLst>
                                </p:cTn>
                              </p:par>
                              <p:par>
                                <p:cTn id="204" presetID="26" presetClass="emph" presetSubtype="0" fill="hold" grpId="1" nodeType="withEffect">
                                  <p:stCondLst>
                                    <p:cond delay="0"/>
                                  </p:stCondLst>
                                  <p:childTnLst>
                                    <p:animEffect transition="out" filter="fade">
                                      <p:cBhvr>
                                        <p:cTn id="205" dur="500" tmFilter="0, 0; .2, .5; .8, .5; 1, 0"/>
                                        <p:tgtEl>
                                          <p:spTgt spid="212"/>
                                        </p:tgtEl>
                                      </p:cBhvr>
                                    </p:animEffect>
                                    <p:animScale>
                                      <p:cBhvr>
                                        <p:cTn id="206" dur="250" autoRev="1" fill="hold"/>
                                        <p:tgtEl>
                                          <p:spTgt spid="212"/>
                                        </p:tgtEl>
                                      </p:cBhvr>
                                      <p:by x="105000" y="105000"/>
                                    </p:animScale>
                                  </p:childTnLst>
                                </p:cTn>
                              </p:par>
                            </p:childTnLst>
                          </p:cTn>
                        </p:par>
                      </p:childTnLst>
                    </p:cTn>
                  </p:par>
                  <p:par>
                    <p:cTn id="207" fill="hold">
                      <p:stCondLst>
                        <p:cond delay="indefinite"/>
                      </p:stCondLst>
                      <p:childTnLst>
                        <p:par>
                          <p:cTn id="208" fill="hold">
                            <p:stCondLst>
                              <p:cond delay="0"/>
                            </p:stCondLst>
                            <p:childTnLst>
                              <p:par>
                                <p:cTn id="209" presetID="42" presetClass="entr" presetSubtype="0" fill="hold" grpId="0" nodeType="clickEffect">
                                  <p:stCondLst>
                                    <p:cond delay="0"/>
                                  </p:stCondLst>
                                  <p:childTnLst>
                                    <p:set>
                                      <p:cBhvr>
                                        <p:cTn id="210" dur="1" fill="hold">
                                          <p:stCondLst>
                                            <p:cond delay="0"/>
                                          </p:stCondLst>
                                        </p:cTn>
                                        <p:tgtEl>
                                          <p:spTgt spid="227"/>
                                        </p:tgtEl>
                                        <p:attrNameLst>
                                          <p:attrName>style.visibility</p:attrName>
                                        </p:attrNameLst>
                                      </p:cBhvr>
                                      <p:to>
                                        <p:strVal val="visible"/>
                                      </p:to>
                                    </p:set>
                                    <p:animEffect transition="in" filter="fade">
                                      <p:cBhvr>
                                        <p:cTn id="211" dur="1000"/>
                                        <p:tgtEl>
                                          <p:spTgt spid="227"/>
                                        </p:tgtEl>
                                      </p:cBhvr>
                                    </p:animEffect>
                                    <p:anim calcmode="lin" valueType="num">
                                      <p:cBhvr>
                                        <p:cTn id="212" dur="1000" fill="hold"/>
                                        <p:tgtEl>
                                          <p:spTgt spid="227"/>
                                        </p:tgtEl>
                                        <p:attrNameLst>
                                          <p:attrName>ppt_x</p:attrName>
                                        </p:attrNameLst>
                                      </p:cBhvr>
                                      <p:tavLst>
                                        <p:tav tm="0">
                                          <p:val>
                                            <p:strVal val="#ppt_x"/>
                                          </p:val>
                                        </p:tav>
                                        <p:tav tm="100000">
                                          <p:val>
                                            <p:strVal val="#ppt_x"/>
                                          </p:val>
                                        </p:tav>
                                      </p:tavLst>
                                    </p:anim>
                                    <p:anim calcmode="lin" valueType="num">
                                      <p:cBhvr>
                                        <p:cTn id="213" dur="1000" fill="hold"/>
                                        <p:tgtEl>
                                          <p:spTgt spid="227"/>
                                        </p:tgtEl>
                                        <p:attrNameLst>
                                          <p:attrName>ppt_y</p:attrName>
                                        </p:attrNameLst>
                                      </p:cBhvr>
                                      <p:tavLst>
                                        <p:tav tm="0">
                                          <p:val>
                                            <p:strVal val="#ppt_y+.1"/>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47" presetClass="entr" presetSubtype="0" fill="hold" nodeType="clickEffect">
                                  <p:stCondLst>
                                    <p:cond delay="0"/>
                                  </p:stCondLst>
                                  <p:childTnLst>
                                    <p:set>
                                      <p:cBhvr>
                                        <p:cTn id="217" dur="1" fill="hold">
                                          <p:stCondLst>
                                            <p:cond delay="0"/>
                                          </p:stCondLst>
                                        </p:cTn>
                                        <p:tgtEl>
                                          <p:spTgt spid="232"/>
                                        </p:tgtEl>
                                        <p:attrNameLst>
                                          <p:attrName>style.visibility</p:attrName>
                                        </p:attrNameLst>
                                      </p:cBhvr>
                                      <p:to>
                                        <p:strVal val="visible"/>
                                      </p:to>
                                    </p:set>
                                    <p:animEffect transition="in" filter="fade">
                                      <p:cBhvr>
                                        <p:cTn id="218" dur="1000"/>
                                        <p:tgtEl>
                                          <p:spTgt spid="232"/>
                                        </p:tgtEl>
                                      </p:cBhvr>
                                    </p:animEffect>
                                    <p:anim calcmode="lin" valueType="num">
                                      <p:cBhvr>
                                        <p:cTn id="219" dur="1000" fill="hold"/>
                                        <p:tgtEl>
                                          <p:spTgt spid="232"/>
                                        </p:tgtEl>
                                        <p:attrNameLst>
                                          <p:attrName>ppt_x</p:attrName>
                                        </p:attrNameLst>
                                      </p:cBhvr>
                                      <p:tavLst>
                                        <p:tav tm="0">
                                          <p:val>
                                            <p:strVal val="#ppt_x"/>
                                          </p:val>
                                        </p:tav>
                                        <p:tav tm="100000">
                                          <p:val>
                                            <p:strVal val="#ppt_x"/>
                                          </p:val>
                                        </p:tav>
                                      </p:tavLst>
                                    </p:anim>
                                    <p:anim calcmode="lin" valueType="num">
                                      <p:cBhvr>
                                        <p:cTn id="220" dur="1000" fill="hold"/>
                                        <p:tgtEl>
                                          <p:spTgt spid="232"/>
                                        </p:tgtEl>
                                        <p:attrNameLst>
                                          <p:attrName>ppt_y</p:attrName>
                                        </p:attrNameLst>
                                      </p:cBhvr>
                                      <p:tavLst>
                                        <p:tav tm="0">
                                          <p:val>
                                            <p:strVal val="#ppt_y-.1"/>
                                          </p:val>
                                        </p:tav>
                                        <p:tav tm="100000">
                                          <p:val>
                                            <p:strVal val="#ppt_y"/>
                                          </p:val>
                                        </p:tav>
                                      </p:tavLst>
                                    </p:anim>
                                  </p:childTnLst>
                                </p:cTn>
                              </p:par>
                            </p:childTnLst>
                          </p:cTn>
                        </p:par>
                      </p:childTnLst>
                    </p:cTn>
                  </p:par>
                  <p:par>
                    <p:cTn id="221" fill="hold">
                      <p:stCondLst>
                        <p:cond delay="indefinite"/>
                      </p:stCondLst>
                      <p:childTnLst>
                        <p:par>
                          <p:cTn id="222" fill="hold">
                            <p:stCondLst>
                              <p:cond delay="0"/>
                            </p:stCondLst>
                            <p:childTnLst>
                              <p:par>
                                <p:cTn id="223" presetID="53" presetClass="entr" presetSubtype="16" fill="hold" grpId="0" nodeType="clickEffect">
                                  <p:stCondLst>
                                    <p:cond delay="0"/>
                                  </p:stCondLst>
                                  <p:childTnLst>
                                    <p:set>
                                      <p:cBhvr>
                                        <p:cTn id="224" dur="1" fill="hold">
                                          <p:stCondLst>
                                            <p:cond delay="0"/>
                                          </p:stCondLst>
                                        </p:cTn>
                                        <p:tgtEl>
                                          <p:spTgt spid="231"/>
                                        </p:tgtEl>
                                        <p:attrNameLst>
                                          <p:attrName>style.visibility</p:attrName>
                                        </p:attrNameLst>
                                      </p:cBhvr>
                                      <p:to>
                                        <p:strVal val="visible"/>
                                      </p:to>
                                    </p:set>
                                    <p:anim calcmode="lin" valueType="num">
                                      <p:cBhvr>
                                        <p:cTn id="225" dur="500" fill="hold"/>
                                        <p:tgtEl>
                                          <p:spTgt spid="231"/>
                                        </p:tgtEl>
                                        <p:attrNameLst>
                                          <p:attrName>ppt_w</p:attrName>
                                        </p:attrNameLst>
                                      </p:cBhvr>
                                      <p:tavLst>
                                        <p:tav tm="0">
                                          <p:val>
                                            <p:fltVal val="0"/>
                                          </p:val>
                                        </p:tav>
                                        <p:tav tm="100000">
                                          <p:val>
                                            <p:strVal val="#ppt_w"/>
                                          </p:val>
                                        </p:tav>
                                      </p:tavLst>
                                    </p:anim>
                                    <p:anim calcmode="lin" valueType="num">
                                      <p:cBhvr>
                                        <p:cTn id="226" dur="500" fill="hold"/>
                                        <p:tgtEl>
                                          <p:spTgt spid="231"/>
                                        </p:tgtEl>
                                        <p:attrNameLst>
                                          <p:attrName>ppt_h</p:attrName>
                                        </p:attrNameLst>
                                      </p:cBhvr>
                                      <p:tavLst>
                                        <p:tav tm="0">
                                          <p:val>
                                            <p:fltVal val="0"/>
                                          </p:val>
                                        </p:tav>
                                        <p:tav tm="100000">
                                          <p:val>
                                            <p:strVal val="#ppt_h"/>
                                          </p:val>
                                        </p:tav>
                                      </p:tavLst>
                                    </p:anim>
                                    <p:animEffect transition="in" filter="fade">
                                      <p:cBhvr>
                                        <p:cTn id="227" dur="500"/>
                                        <p:tgtEl>
                                          <p:spTgt spid="231"/>
                                        </p:tgtEl>
                                      </p:cBhvr>
                                    </p:animEffect>
                                  </p:childTnLst>
                                </p:cTn>
                              </p:par>
                            </p:childTnLst>
                          </p:cTn>
                        </p:par>
                      </p:childTnLst>
                    </p:cTn>
                  </p:par>
                  <p:par>
                    <p:cTn id="228" fill="hold">
                      <p:stCondLst>
                        <p:cond delay="indefinite"/>
                      </p:stCondLst>
                      <p:childTnLst>
                        <p:par>
                          <p:cTn id="229" fill="hold">
                            <p:stCondLst>
                              <p:cond delay="0"/>
                            </p:stCondLst>
                            <p:childTnLst>
                              <p:par>
                                <p:cTn id="230" presetID="42" presetClass="path" presetSubtype="0" accel="50000" decel="50000" fill="hold" grpId="2" nodeType="clickEffect">
                                  <p:stCondLst>
                                    <p:cond delay="0"/>
                                  </p:stCondLst>
                                  <p:childTnLst>
                                    <p:animMotion origin="layout" path="M -3.75E-6 3.33333E-6 L -0.06198 0.00069 " pathEditMode="relative" rAng="0" ptsTypes="AA">
                                      <p:cBhvr>
                                        <p:cTn id="231" dur="2000" fill="hold"/>
                                        <p:tgtEl>
                                          <p:spTgt spid="22"/>
                                        </p:tgtEl>
                                        <p:attrNameLst>
                                          <p:attrName>ppt_x</p:attrName>
                                          <p:attrName>ppt_y</p:attrName>
                                        </p:attrNameLst>
                                      </p:cBhvr>
                                      <p:rCtr x="-3099" y="23"/>
                                    </p:animMotion>
                                  </p:childTnLst>
                                </p:cTn>
                              </p:par>
                              <p:par>
                                <p:cTn id="232" presetID="42" presetClass="path" presetSubtype="0" accel="50000" decel="50000" fill="hold" grpId="2" nodeType="withEffect">
                                  <p:stCondLst>
                                    <p:cond delay="0"/>
                                  </p:stCondLst>
                                  <p:childTnLst>
                                    <p:animMotion origin="layout" path="M 5E-6 1.85185E-6 L -0.0599 0.00046 " pathEditMode="relative" rAng="0" ptsTypes="AA">
                                      <p:cBhvr>
                                        <p:cTn id="233" dur="2000" fill="hold"/>
                                        <p:tgtEl>
                                          <p:spTgt spid="208"/>
                                        </p:tgtEl>
                                        <p:attrNameLst>
                                          <p:attrName>ppt_x</p:attrName>
                                          <p:attrName>ppt_y</p:attrName>
                                        </p:attrNameLst>
                                      </p:cBhvr>
                                      <p:rCtr x="-2995" y="23"/>
                                    </p:animMotion>
                                  </p:childTnLst>
                                </p:cTn>
                              </p:par>
                              <p:par>
                                <p:cTn id="234" presetID="42" presetClass="path" presetSubtype="0" accel="50000" decel="50000" fill="hold" grpId="2" nodeType="withEffect">
                                  <p:stCondLst>
                                    <p:cond delay="0"/>
                                  </p:stCondLst>
                                  <p:childTnLst>
                                    <p:animMotion origin="layout" path="M 5E-6 -4.44444E-6 L -0.05847 0.00278 " pathEditMode="relative" rAng="0" ptsTypes="AA">
                                      <p:cBhvr>
                                        <p:cTn id="235" dur="2000" fill="hold"/>
                                        <p:tgtEl>
                                          <p:spTgt spid="209"/>
                                        </p:tgtEl>
                                        <p:attrNameLst>
                                          <p:attrName>ppt_x</p:attrName>
                                          <p:attrName>ppt_y</p:attrName>
                                        </p:attrNameLst>
                                      </p:cBhvr>
                                      <p:rCtr x="-2930" y="139"/>
                                    </p:animMotion>
                                  </p:childTnLst>
                                </p:cTn>
                              </p:par>
                              <p:par>
                                <p:cTn id="236" presetID="42" presetClass="path" presetSubtype="0" accel="50000" decel="50000" fill="hold" grpId="2" nodeType="withEffect">
                                  <p:stCondLst>
                                    <p:cond delay="0"/>
                                  </p:stCondLst>
                                  <p:childTnLst>
                                    <p:animMotion origin="layout" path="M -3.75E-6 -1.48148E-6 L -0.06198 -1.48148E-6 " pathEditMode="relative" rAng="0" ptsTypes="AA">
                                      <p:cBhvr>
                                        <p:cTn id="237" dur="2000" fill="hold"/>
                                        <p:tgtEl>
                                          <p:spTgt spid="201"/>
                                        </p:tgtEl>
                                        <p:attrNameLst>
                                          <p:attrName>ppt_x</p:attrName>
                                          <p:attrName>ppt_y</p:attrName>
                                        </p:attrNameLst>
                                      </p:cBhvr>
                                      <p:rCtr x="-3099" y="0"/>
                                    </p:animMotion>
                                  </p:childTnLst>
                                </p:cTn>
                              </p:par>
                              <p:par>
                                <p:cTn id="238" presetID="42" presetClass="path" presetSubtype="0" accel="50000" decel="50000" fill="hold" grpId="2" nodeType="withEffect">
                                  <p:stCondLst>
                                    <p:cond delay="0"/>
                                  </p:stCondLst>
                                  <p:childTnLst>
                                    <p:animMotion origin="layout" path="M -3.75E-6 2.22222E-6 L -0.06198 0.00139 " pathEditMode="relative" rAng="0" ptsTypes="AA">
                                      <p:cBhvr>
                                        <p:cTn id="239" dur="2000" fill="hold"/>
                                        <p:tgtEl>
                                          <p:spTgt spid="202"/>
                                        </p:tgtEl>
                                        <p:attrNameLst>
                                          <p:attrName>ppt_x</p:attrName>
                                          <p:attrName>ppt_y</p:attrName>
                                        </p:attrNameLst>
                                      </p:cBhvr>
                                      <p:rCtr x="-3099" y="69"/>
                                    </p:animMotion>
                                  </p:childTnLst>
                                </p:cTn>
                              </p:par>
                              <p:par>
                                <p:cTn id="240" presetID="42" presetClass="path" presetSubtype="0" accel="50000" decel="50000" fill="hold" grpId="2" nodeType="withEffect">
                                  <p:stCondLst>
                                    <p:cond delay="0"/>
                                  </p:stCondLst>
                                  <p:childTnLst>
                                    <p:animMotion origin="layout" path="M 5E-6 7.40741E-7 L -0.05847 0.00116 " pathEditMode="relative" rAng="0" ptsTypes="AA">
                                      <p:cBhvr>
                                        <p:cTn id="241" dur="2000" fill="hold"/>
                                        <p:tgtEl>
                                          <p:spTgt spid="210"/>
                                        </p:tgtEl>
                                        <p:attrNameLst>
                                          <p:attrName>ppt_x</p:attrName>
                                          <p:attrName>ppt_y</p:attrName>
                                        </p:attrNameLst>
                                      </p:cBhvr>
                                      <p:rCtr x="-2930" y="46"/>
                                    </p:animMotion>
                                  </p:childTnLst>
                                </p:cTn>
                              </p:par>
                              <p:par>
                                <p:cTn id="242" presetID="42" presetClass="path" presetSubtype="0" accel="50000" decel="50000" fill="hold" grpId="2" nodeType="withEffect">
                                  <p:stCondLst>
                                    <p:cond delay="0"/>
                                  </p:stCondLst>
                                  <p:childTnLst>
                                    <p:animMotion origin="layout" path="M 5E-6 4.44444E-6 L -0.0586 0.00162 " pathEditMode="relative" rAng="0" ptsTypes="AA">
                                      <p:cBhvr>
                                        <p:cTn id="243" dur="2000" fill="hold"/>
                                        <p:tgtEl>
                                          <p:spTgt spid="211"/>
                                        </p:tgtEl>
                                        <p:attrNameLst>
                                          <p:attrName>ppt_x</p:attrName>
                                          <p:attrName>ppt_y</p:attrName>
                                        </p:attrNameLst>
                                      </p:cBhvr>
                                      <p:rCtr x="-2930" y="69"/>
                                    </p:animMotion>
                                  </p:childTnLst>
                                </p:cTn>
                              </p:par>
                              <p:par>
                                <p:cTn id="244" presetID="42" presetClass="path" presetSubtype="0" accel="50000" decel="50000" fill="hold" grpId="2" nodeType="withEffect">
                                  <p:stCondLst>
                                    <p:cond delay="0"/>
                                  </p:stCondLst>
                                  <p:childTnLst>
                                    <p:animMotion origin="layout" path="M -3.75E-6 -2.59259E-6 L -0.06198 0.00023 " pathEditMode="relative" rAng="0" ptsTypes="AA">
                                      <p:cBhvr>
                                        <p:cTn id="245" dur="2000" fill="hold"/>
                                        <p:tgtEl>
                                          <p:spTgt spid="203"/>
                                        </p:tgtEl>
                                        <p:attrNameLst>
                                          <p:attrName>ppt_x</p:attrName>
                                          <p:attrName>ppt_y</p:attrName>
                                        </p:attrNameLst>
                                      </p:cBhvr>
                                      <p:rCtr x="-3099" y="0"/>
                                    </p:animMotion>
                                  </p:childTnLst>
                                </p:cTn>
                              </p:par>
                              <p:par>
                                <p:cTn id="246" presetID="42" presetClass="path" presetSubtype="0" accel="50000" decel="50000" fill="hold" grpId="2" nodeType="withEffect">
                                  <p:stCondLst>
                                    <p:cond delay="0"/>
                                  </p:stCondLst>
                                  <p:childTnLst>
                                    <p:animMotion origin="layout" path="M -3.75E-6 1.11111E-6 L -0.06198 1.11111E-6 " pathEditMode="relative" rAng="0" ptsTypes="AA">
                                      <p:cBhvr>
                                        <p:cTn id="247" dur="2000" fill="hold"/>
                                        <p:tgtEl>
                                          <p:spTgt spid="204"/>
                                        </p:tgtEl>
                                        <p:attrNameLst>
                                          <p:attrName>ppt_x</p:attrName>
                                          <p:attrName>ppt_y</p:attrName>
                                        </p:attrNameLst>
                                      </p:cBhvr>
                                      <p:rCtr x="-3099" y="0"/>
                                    </p:animMotion>
                                  </p:childTnLst>
                                </p:cTn>
                              </p:par>
                              <p:par>
                                <p:cTn id="248" presetID="42" presetClass="path" presetSubtype="0" accel="50000" decel="50000" fill="hold" grpId="2" nodeType="withEffect">
                                  <p:stCondLst>
                                    <p:cond delay="0"/>
                                  </p:stCondLst>
                                  <p:childTnLst>
                                    <p:animMotion origin="layout" path="M 5E-6 -3.7037E-7 L -0.0586 -0.00162 " pathEditMode="relative" rAng="0" ptsTypes="AA">
                                      <p:cBhvr>
                                        <p:cTn id="249" dur="2000" fill="hold"/>
                                        <p:tgtEl>
                                          <p:spTgt spid="212"/>
                                        </p:tgtEl>
                                        <p:attrNameLst>
                                          <p:attrName>ppt_x</p:attrName>
                                          <p:attrName>ppt_y</p:attrName>
                                        </p:attrNameLst>
                                      </p:cBhvr>
                                      <p:rCtr x="-2930" y="-93"/>
                                    </p:animMotion>
                                  </p:childTnLst>
                                </p:cTn>
                              </p:par>
                            </p:childTnLst>
                          </p:cTn>
                        </p:par>
                      </p:childTnLst>
                    </p:cTn>
                  </p:par>
                  <p:par>
                    <p:cTn id="250" fill="hold">
                      <p:stCondLst>
                        <p:cond delay="indefinite"/>
                      </p:stCondLst>
                      <p:childTnLst>
                        <p:par>
                          <p:cTn id="251" fill="hold">
                            <p:stCondLst>
                              <p:cond delay="0"/>
                            </p:stCondLst>
                            <p:childTnLst>
                              <p:par>
                                <p:cTn id="252" presetID="42" presetClass="exit" presetSubtype="0" fill="hold" grpId="1" nodeType="clickEffect">
                                  <p:stCondLst>
                                    <p:cond delay="0"/>
                                  </p:stCondLst>
                                  <p:childTnLst>
                                    <p:animEffect transition="out" filter="fade">
                                      <p:cBhvr>
                                        <p:cTn id="253" dur="1000"/>
                                        <p:tgtEl>
                                          <p:spTgt spid="226"/>
                                        </p:tgtEl>
                                      </p:cBhvr>
                                    </p:animEffect>
                                    <p:anim calcmode="lin" valueType="num">
                                      <p:cBhvr>
                                        <p:cTn id="254" dur="1000"/>
                                        <p:tgtEl>
                                          <p:spTgt spid="226"/>
                                        </p:tgtEl>
                                        <p:attrNameLst>
                                          <p:attrName>ppt_x</p:attrName>
                                        </p:attrNameLst>
                                      </p:cBhvr>
                                      <p:tavLst>
                                        <p:tav tm="0">
                                          <p:val>
                                            <p:strVal val="ppt_x"/>
                                          </p:val>
                                        </p:tav>
                                        <p:tav tm="100000">
                                          <p:val>
                                            <p:strVal val="ppt_x"/>
                                          </p:val>
                                        </p:tav>
                                      </p:tavLst>
                                    </p:anim>
                                    <p:anim calcmode="lin" valueType="num">
                                      <p:cBhvr>
                                        <p:cTn id="255" dur="1000"/>
                                        <p:tgtEl>
                                          <p:spTgt spid="226"/>
                                        </p:tgtEl>
                                        <p:attrNameLst>
                                          <p:attrName>ppt_y</p:attrName>
                                        </p:attrNameLst>
                                      </p:cBhvr>
                                      <p:tavLst>
                                        <p:tav tm="0">
                                          <p:val>
                                            <p:strVal val="ppt_y"/>
                                          </p:val>
                                        </p:tav>
                                        <p:tav tm="100000">
                                          <p:val>
                                            <p:strVal val="ppt_y+.1"/>
                                          </p:val>
                                        </p:tav>
                                      </p:tavLst>
                                    </p:anim>
                                    <p:set>
                                      <p:cBhvr>
                                        <p:cTn id="256" dur="1" fill="hold">
                                          <p:stCondLst>
                                            <p:cond delay="999"/>
                                          </p:stCondLst>
                                        </p:cTn>
                                        <p:tgtEl>
                                          <p:spTgt spid="226"/>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42" presetClass="entr" presetSubtype="0" fill="hold" grpId="0" nodeType="clickEffect">
                                  <p:stCondLst>
                                    <p:cond delay="0"/>
                                  </p:stCondLst>
                                  <p:childTnLst>
                                    <p:set>
                                      <p:cBhvr>
                                        <p:cTn id="260" dur="1" fill="hold">
                                          <p:stCondLst>
                                            <p:cond delay="0"/>
                                          </p:stCondLst>
                                        </p:cTn>
                                        <p:tgtEl>
                                          <p:spTgt spid="229"/>
                                        </p:tgtEl>
                                        <p:attrNameLst>
                                          <p:attrName>style.visibility</p:attrName>
                                        </p:attrNameLst>
                                      </p:cBhvr>
                                      <p:to>
                                        <p:strVal val="visible"/>
                                      </p:to>
                                    </p:set>
                                    <p:animEffect transition="in" filter="fade">
                                      <p:cBhvr>
                                        <p:cTn id="261" dur="1000"/>
                                        <p:tgtEl>
                                          <p:spTgt spid="229"/>
                                        </p:tgtEl>
                                      </p:cBhvr>
                                    </p:animEffect>
                                    <p:anim calcmode="lin" valueType="num">
                                      <p:cBhvr>
                                        <p:cTn id="262" dur="1000" fill="hold"/>
                                        <p:tgtEl>
                                          <p:spTgt spid="229"/>
                                        </p:tgtEl>
                                        <p:attrNameLst>
                                          <p:attrName>ppt_x</p:attrName>
                                        </p:attrNameLst>
                                      </p:cBhvr>
                                      <p:tavLst>
                                        <p:tav tm="0">
                                          <p:val>
                                            <p:strVal val="#ppt_x"/>
                                          </p:val>
                                        </p:tav>
                                        <p:tav tm="100000">
                                          <p:val>
                                            <p:strVal val="#ppt_x"/>
                                          </p:val>
                                        </p:tav>
                                      </p:tavLst>
                                    </p:anim>
                                    <p:anim calcmode="lin" valueType="num">
                                      <p:cBhvr>
                                        <p:cTn id="263" dur="1000" fill="hold"/>
                                        <p:tgtEl>
                                          <p:spTgt spid="229"/>
                                        </p:tgtEl>
                                        <p:attrNameLst>
                                          <p:attrName>ppt_y</p:attrName>
                                        </p:attrNameLst>
                                      </p:cBhvr>
                                      <p:tavLst>
                                        <p:tav tm="0">
                                          <p:val>
                                            <p:strVal val="#ppt_y+.1"/>
                                          </p:val>
                                        </p:tav>
                                        <p:tav tm="100000">
                                          <p:val>
                                            <p:strVal val="#ppt_y"/>
                                          </p:val>
                                        </p:tav>
                                      </p:tavLst>
                                    </p:anim>
                                  </p:childTnLst>
                                </p:cTn>
                              </p:par>
                            </p:childTnLst>
                          </p:cTn>
                        </p:par>
                      </p:childTnLst>
                    </p:cTn>
                  </p:par>
                  <p:par>
                    <p:cTn id="264" fill="hold">
                      <p:stCondLst>
                        <p:cond delay="indefinite"/>
                      </p:stCondLst>
                      <p:childTnLst>
                        <p:par>
                          <p:cTn id="265" fill="hold">
                            <p:stCondLst>
                              <p:cond delay="0"/>
                            </p:stCondLst>
                            <p:childTnLst>
                              <p:par>
                                <p:cTn id="266" presetID="42" presetClass="exit" presetSubtype="0" fill="hold" grpId="1" nodeType="clickEffect">
                                  <p:stCondLst>
                                    <p:cond delay="0"/>
                                  </p:stCondLst>
                                  <p:childTnLst>
                                    <p:animEffect transition="out" filter="fade">
                                      <p:cBhvr>
                                        <p:cTn id="267" dur="1000"/>
                                        <p:tgtEl>
                                          <p:spTgt spid="227"/>
                                        </p:tgtEl>
                                      </p:cBhvr>
                                    </p:animEffect>
                                    <p:anim calcmode="lin" valueType="num">
                                      <p:cBhvr>
                                        <p:cTn id="268" dur="1000"/>
                                        <p:tgtEl>
                                          <p:spTgt spid="227"/>
                                        </p:tgtEl>
                                        <p:attrNameLst>
                                          <p:attrName>ppt_x</p:attrName>
                                        </p:attrNameLst>
                                      </p:cBhvr>
                                      <p:tavLst>
                                        <p:tav tm="0">
                                          <p:val>
                                            <p:strVal val="ppt_x"/>
                                          </p:val>
                                        </p:tav>
                                        <p:tav tm="100000">
                                          <p:val>
                                            <p:strVal val="ppt_x"/>
                                          </p:val>
                                        </p:tav>
                                      </p:tavLst>
                                    </p:anim>
                                    <p:anim calcmode="lin" valueType="num">
                                      <p:cBhvr>
                                        <p:cTn id="269" dur="1000"/>
                                        <p:tgtEl>
                                          <p:spTgt spid="227"/>
                                        </p:tgtEl>
                                        <p:attrNameLst>
                                          <p:attrName>ppt_y</p:attrName>
                                        </p:attrNameLst>
                                      </p:cBhvr>
                                      <p:tavLst>
                                        <p:tav tm="0">
                                          <p:val>
                                            <p:strVal val="ppt_y"/>
                                          </p:val>
                                        </p:tav>
                                        <p:tav tm="100000">
                                          <p:val>
                                            <p:strVal val="ppt_y+.1"/>
                                          </p:val>
                                        </p:tav>
                                      </p:tavLst>
                                    </p:anim>
                                    <p:set>
                                      <p:cBhvr>
                                        <p:cTn id="270" dur="1" fill="hold">
                                          <p:stCondLst>
                                            <p:cond delay="999"/>
                                          </p:stCondLst>
                                        </p:cTn>
                                        <p:tgtEl>
                                          <p:spTgt spid="227"/>
                                        </p:tgtEl>
                                        <p:attrNameLst>
                                          <p:attrName>style.visibility</p:attrName>
                                        </p:attrNameLst>
                                      </p:cBhvr>
                                      <p:to>
                                        <p:strVal val="hidden"/>
                                      </p:to>
                                    </p:set>
                                  </p:childTnLst>
                                </p:cTn>
                              </p:par>
                            </p:childTnLst>
                          </p:cTn>
                        </p:par>
                      </p:childTnLst>
                    </p:cTn>
                  </p:par>
                  <p:par>
                    <p:cTn id="271" fill="hold">
                      <p:stCondLst>
                        <p:cond delay="indefinite"/>
                      </p:stCondLst>
                      <p:childTnLst>
                        <p:par>
                          <p:cTn id="272" fill="hold">
                            <p:stCondLst>
                              <p:cond delay="0"/>
                            </p:stCondLst>
                            <p:childTnLst>
                              <p:par>
                                <p:cTn id="273" presetID="26" presetClass="emph" presetSubtype="0" fill="hold" grpId="2" nodeType="clickEffect">
                                  <p:stCondLst>
                                    <p:cond delay="0"/>
                                  </p:stCondLst>
                                  <p:childTnLst>
                                    <p:animEffect transition="out" filter="fade">
                                      <p:cBhvr>
                                        <p:cTn id="274" dur="500" tmFilter="0, 0; .2, .5; .8, .5; 1, 0"/>
                                        <p:tgtEl>
                                          <p:spTgt spid="213"/>
                                        </p:tgtEl>
                                      </p:cBhvr>
                                    </p:animEffect>
                                    <p:animScale>
                                      <p:cBhvr>
                                        <p:cTn id="275" dur="250" autoRev="1" fill="hold"/>
                                        <p:tgtEl>
                                          <p:spTgt spid="213"/>
                                        </p:tgtEl>
                                      </p:cBhvr>
                                      <p:by x="105000" y="105000"/>
                                    </p:animScale>
                                  </p:childTnLst>
                                </p:cTn>
                              </p:par>
                              <p:par>
                                <p:cTn id="276" presetID="26" presetClass="emph" presetSubtype="0" fill="hold" grpId="2" nodeType="withEffect">
                                  <p:stCondLst>
                                    <p:cond delay="0"/>
                                  </p:stCondLst>
                                  <p:childTnLst>
                                    <p:animEffect transition="out" filter="fade">
                                      <p:cBhvr>
                                        <p:cTn id="277" dur="500" tmFilter="0, 0; .2, .5; .8, .5; 1, 0"/>
                                        <p:tgtEl>
                                          <p:spTgt spid="214"/>
                                        </p:tgtEl>
                                      </p:cBhvr>
                                    </p:animEffect>
                                    <p:animScale>
                                      <p:cBhvr>
                                        <p:cTn id="278" dur="250" autoRev="1" fill="hold"/>
                                        <p:tgtEl>
                                          <p:spTgt spid="214"/>
                                        </p:tgtEl>
                                      </p:cBhvr>
                                      <p:by x="105000" y="105000"/>
                                    </p:animScale>
                                  </p:childTnLst>
                                </p:cTn>
                              </p:par>
                              <p:par>
                                <p:cTn id="279" presetID="26" presetClass="emph" presetSubtype="0" fill="hold" grpId="2" nodeType="withEffect">
                                  <p:stCondLst>
                                    <p:cond delay="0"/>
                                  </p:stCondLst>
                                  <p:childTnLst>
                                    <p:animEffect transition="out" filter="fade">
                                      <p:cBhvr>
                                        <p:cTn id="280" dur="500" tmFilter="0, 0; .2, .5; .8, .5; 1, 0"/>
                                        <p:tgtEl>
                                          <p:spTgt spid="215"/>
                                        </p:tgtEl>
                                      </p:cBhvr>
                                    </p:animEffect>
                                    <p:animScale>
                                      <p:cBhvr>
                                        <p:cTn id="281" dur="250" autoRev="1" fill="hold"/>
                                        <p:tgtEl>
                                          <p:spTgt spid="215"/>
                                        </p:tgtEl>
                                      </p:cBhvr>
                                      <p:by x="105000" y="105000"/>
                                    </p:animScale>
                                  </p:childTnLst>
                                </p:cTn>
                              </p:par>
                              <p:par>
                                <p:cTn id="282" presetID="26" presetClass="emph" presetSubtype="0" fill="hold" grpId="2" nodeType="withEffect">
                                  <p:stCondLst>
                                    <p:cond delay="0"/>
                                  </p:stCondLst>
                                  <p:childTnLst>
                                    <p:animEffect transition="out" filter="fade">
                                      <p:cBhvr>
                                        <p:cTn id="283" dur="500" tmFilter="0, 0; .2, .5; .8, .5; 1, 0"/>
                                        <p:tgtEl>
                                          <p:spTgt spid="216"/>
                                        </p:tgtEl>
                                      </p:cBhvr>
                                    </p:animEffect>
                                    <p:animScale>
                                      <p:cBhvr>
                                        <p:cTn id="284" dur="250" autoRev="1" fill="hold"/>
                                        <p:tgtEl>
                                          <p:spTgt spid="216"/>
                                        </p:tgtEl>
                                      </p:cBhvr>
                                      <p:by x="105000" y="105000"/>
                                    </p:animScale>
                                  </p:childTnLst>
                                </p:cTn>
                              </p:par>
                            </p:childTnLst>
                          </p:cTn>
                        </p:par>
                      </p:childTnLst>
                    </p:cTn>
                  </p:par>
                  <p:par>
                    <p:cTn id="285" fill="hold">
                      <p:stCondLst>
                        <p:cond delay="indefinite"/>
                      </p:stCondLst>
                      <p:childTnLst>
                        <p:par>
                          <p:cTn id="286" fill="hold">
                            <p:stCondLst>
                              <p:cond delay="0"/>
                            </p:stCondLst>
                            <p:childTnLst>
                              <p:par>
                                <p:cTn id="287" presetID="42" presetClass="entr" presetSubtype="0" fill="hold" grpId="0" nodeType="clickEffect">
                                  <p:stCondLst>
                                    <p:cond delay="0"/>
                                  </p:stCondLst>
                                  <p:childTnLst>
                                    <p:set>
                                      <p:cBhvr>
                                        <p:cTn id="288" dur="1" fill="hold">
                                          <p:stCondLst>
                                            <p:cond delay="0"/>
                                          </p:stCondLst>
                                        </p:cTn>
                                        <p:tgtEl>
                                          <p:spTgt spid="230"/>
                                        </p:tgtEl>
                                        <p:attrNameLst>
                                          <p:attrName>style.visibility</p:attrName>
                                        </p:attrNameLst>
                                      </p:cBhvr>
                                      <p:to>
                                        <p:strVal val="visible"/>
                                      </p:to>
                                    </p:set>
                                    <p:animEffect transition="in" filter="fade">
                                      <p:cBhvr>
                                        <p:cTn id="289" dur="1000"/>
                                        <p:tgtEl>
                                          <p:spTgt spid="230"/>
                                        </p:tgtEl>
                                      </p:cBhvr>
                                    </p:animEffect>
                                    <p:anim calcmode="lin" valueType="num">
                                      <p:cBhvr>
                                        <p:cTn id="290" dur="1000" fill="hold"/>
                                        <p:tgtEl>
                                          <p:spTgt spid="230"/>
                                        </p:tgtEl>
                                        <p:attrNameLst>
                                          <p:attrName>ppt_x</p:attrName>
                                        </p:attrNameLst>
                                      </p:cBhvr>
                                      <p:tavLst>
                                        <p:tav tm="0">
                                          <p:val>
                                            <p:strVal val="#ppt_x"/>
                                          </p:val>
                                        </p:tav>
                                        <p:tav tm="100000">
                                          <p:val>
                                            <p:strVal val="#ppt_x"/>
                                          </p:val>
                                        </p:tav>
                                      </p:tavLst>
                                    </p:anim>
                                    <p:anim calcmode="lin" valueType="num">
                                      <p:cBhvr>
                                        <p:cTn id="291" dur="1000" fill="hold"/>
                                        <p:tgtEl>
                                          <p:spTgt spid="230"/>
                                        </p:tgtEl>
                                        <p:attrNameLst>
                                          <p:attrName>ppt_y</p:attrName>
                                        </p:attrNameLst>
                                      </p:cBhvr>
                                      <p:tavLst>
                                        <p:tav tm="0">
                                          <p:val>
                                            <p:strVal val="#ppt_y+.1"/>
                                          </p:val>
                                        </p:tav>
                                        <p:tav tm="100000">
                                          <p:val>
                                            <p:strVal val="#ppt_y"/>
                                          </p:val>
                                        </p:tav>
                                      </p:tavLst>
                                    </p:anim>
                                  </p:childTnLst>
                                </p:cTn>
                              </p:par>
                            </p:childTnLst>
                          </p:cTn>
                        </p:par>
                      </p:childTnLst>
                    </p:cTn>
                  </p:par>
                  <p:par>
                    <p:cTn id="292" fill="hold">
                      <p:stCondLst>
                        <p:cond delay="indefinite"/>
                      </p:stCondLst>
                      <p:childTnLst>
                        <p:par>
                          <p:cTn id="293" fill="hold">
                            <p:stCondLst>
                              <p:cond delay="0"/>
                            </p:stCondLst>
                            <p:childTnLst>
                              <p:par>
                                <p:cTn id="294" presetID="42" presetClass="entr" presetSubtype="0" fill="hold" nodeType="clickEffect">
                                  <p:stCondLst>
                                    <p:cond delay="0"/>
                                  </p:stCondLst>
                                  <p:childTnLst>
                                    <p:set>
                                      <p:cBhvr>
                                        <p:cTn id="295" dur="1" fill="hold">
                                          <p:stCondLst>
                                            <p:cond delay="0"/>
                                          </p:stCondLst>
                                        </p:cTn>
                                        <p:tgtEl>
                                          <p:spTgt spid="237"/>
                                        </p:tgtEl>
                                        <p:attrNameLst>
                                          <p:attrName>style.visibility</p:attrName>
                                        </p:attrNameLst>
                                      </p:cBhvr>
                                      <p:to>
                                        <p:strVal val="visible"/>
                                      </p:to>
                                    </p:set>
                                    <p:animEffect transition="in" filter="fade">
                                      <p:cBhvr>
                                        <p:cTn id="296" dur="1000"/>
                                        <p:tgtEl>
                                          <p:spTgt spid="237"/>
                                        </p:tgtEl>
                                      </p:cBhvr>
                                    </p:animEffect>
                                    <p:anim calcmode="lin" valueType="num">
                                      <p:cBhvr>
                                        <p:cTn id="297" dur="1000" fill="hold"/>
                                        <p:tgtEl>
                                          <p:spTgt spid="237"/>
                                        </p:tgtEl>
                                        <p:attrNameLst>
                                          <p:attrName>ppt_x</p:attrName>
                                        </p:attrNameLst>
                                      </p:cBhvr>
                                      <p:tavLst>
                                        <p:tav tm="0">
                                          <p:val>
                                            <p:strVal val="#ppt_x"/>
                                          </p:val>
                                        </p:tav>
                                        <p:tav tm="100000">
                                          <p:val>
                                            <p:strVal val="#ppt_x"/>
                                          </p:val>
                                        </p:tav>
                                      </p:tavLst>
                                    </p:anim>
                                    <p:anim calcmode="lin" valueType="num">
                                      <p:cBhvr>
                                        <p:cTn id="298" dur="1000" fill="hold"/>
                                        <p:tgtEl>
                                          <p:spTgt spid="237"/>
                                        </p:tgtEl>
                                        <p:attrNameLst>
                                          <p:attrName>ppt_y</p:attrName>
                                        </p:attrNameLst>
                                      </p:cBhvr>
                                      <p:tavLst>
                                        <p:tav tm="0">
                                          <p:val>
                                            <p:strVal val="#ppt_y+.1"/>
                                          </p:val>
                                        </p:tav>
                                        <p:tav tm="100000">
                                          <p:val>
                                            <p:strVal val="#ppt_y"/>
                                          </p:val>
                                        </p:tav>
                                      </p:tavLst>
                                    </p:anim>
                                  </p:childTnLst>
                                </p:cTn>
                              </p:par>
                              <p:par>
                                <p:cTn id="299" presetID="42" presetClass="entr" presetSubtype="0" fill="hold" grpId="0" nodeType="withEffect">
                                  <p:stCondLst>
                                    <p:cond delay="0"/>
                                  </p:stCondLst>
                                  <p:childTnLst>
                                    <p:set>
                                      <p:cBhvr>
                                        <p:cTn id="300" dur="1" fill="hold">
                                          <p:stCondLst>
                                            <p:cond delay="0"/>
                                          </p:stCondLst>
                                        </p:cTn>
                                        <p:tgtEl>
                                          <p:spTgt spid="235"/>
                                        </p:tgtEl>
                                        <p:attrNameLst>
                                          <p:attrName>style.visibility</p:attrName>
                                        </p:attrNameLst>
                                      </p:cBhvr>
                                      <p:to>
                                        <p:strVal val="visible"/>
                                      </p:to>
                                    </p:set>
                                    <p:animEffect transition="in" filter="fade">
                                      <p:cBhvr>
                                        <p:cTn id="301" dur="1000"/>
                                        <p:tgtEl>
                                          <p:spTgt spid="235"/>
                                        </p:tgtEl>
                                      </p:cBhvr>
                                    </p:animEffect>
                                    <p:anim calcmode="lin" valueType="num">
                                      <p:cBhvr>
                                        <p:cTn id="302" dur="1000" fill="hold"/>
                                        <p:tgtEl>
                                          <p:spTgt spid="235"/>
                                        </p:tgtEl>
                                        <p:attrNameLst>
                                          <p:attrName>ppt_x</p:attrName>
                                        </p:attrNameLst>
                                      </p:cBhvr>
                                      <p:tavLst>
                                        <p:tav tm="0">
                                          <p:val>
                                            <p:strVal val="#ppt_x"/>
                                          </p:val>
                                        </p:tav>
                                        <p:tav tm="100000">
                                          <p:val>
                                            <p:strVal val="#ppt_x"/>
                                          </p:val>
                                        </p:tav>
                                      </p:tavLst>
                                    </p:anim>
                                    <p:anim calcmode="lin" valueType="num">
                                      <p:cBhvr>
                                        <p:cTn id="303" dur="1000" fill="hold"/>
                                        <p:tgtEl>
                                          <p:spTgt spid="235"/>
                                        </p:tgtEl>
                                        <p:attrNameLst>
                                          <p:attrName>ppt_y</p:attrName>
                                        </p:attrNameLst>
                                      </p:cBhvr>
                                      <p:tavLst>
                                        <p:tav tm="0">
                                          <p:val>
                                            <p:strVal val="#ppt_y+.1"/>
                                          </p:val>
                                        </p:tav>
                                        <p:tav tm="100000">
                                          <p:val>
                                            <p:strVal val="#ppt_y"/>
                                          </p:val>
                                        </p:tav>
                                      </p:tavLst>
                                    </p:anim>
                                  </p:childTnLst>
                                </p:cTn>
                              </p:par>
                              <p:par>
                                <p:cTn id="304" presetID="42" presetClass="entr" presetSubtype="0" fill="hold" grpId="0" nodeType="withEffect">
                                  <p:stCondLst>
                                    <p:cond delay="0"/>
                                  </p:stCondLst>
                                  <p:childTnLst>
                                    <p:set>
                                      <p:cBhvr>
                                        <p:cTn id="305" dur="1" fill="hold">
                                          <p:stCondLst>
                                            <p:cond delay="0"/>
                                          </p:stCondLst>
                                        </p:cTn>
                                        <p:tgtEl>
                                          <p:spTgt spid="236"/>
                                        </p:tgtEl>
                                        <p:attrNameLst>
                                          <p:attrName>style.visibility</p:attrName>
                                        </p:attrNameLst>
                                      </p:cBhvr>
                                      <p:to>
                                        <p:strVal val="visible"/>
                                      </p:to>
                                    </p:set>
                                    <p:animEffect transition="in" filter="fade">
                                      <p:cBhvr>
                                        <p:cTn id="306" dur="1000"/>
                                        <p:tgtEl>
                                          <p:spTgt spid="236"/>
                                        </p:tgtEl>
                                      </p:cBhvr>
                                    </p:animEffect>
                                    <p:anim calcmode="lin" valueType="num">
                                      <p:cBhvr>
                                        <p:cTn id="307" dur="1000" fill="hold"/>
                                        <p:tgtEl>
                                          <p:spTgt spid="236"/>
                                        </p:tgtEl>
                                        <p:attrNameLst>
                                          <p:attrName>ppt_x</p:attrName>
                                        </p:attrNameLst>
                                      </p:cBhvr>
                                      <p:tavLst>
                                        <p:tav tm="0">
                                          <p:val>
                                            <p:strVal val="#ppt_x"/>
                                          </p:val>
                                        </p:tav>
                                        <p:tav tm="100000">
                                          <p:val>
                                            <p:strVal val="#ppt_x"/>
                                          </p:val>
                                        </p:tav>
                                      </p:tavLst>
                                    </p:anim>
                                    <p:anim calcmode="lin" valueType="num">
                                      <p:cBhvr>
                                        <p:cTn id="308" dur="1000" fill="hold"/>
                                        <p:tgtEl>
                                          <p:spTgt spid="2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animBg="1"/>
      <p:bldP spid="22" grpId="1" animBg="1"/>
      <p:bldP spid="22" grpId="2" animBg="1"/>
      <p:bldP spid="201" grpId="0" animBg="1"/>
      <p:bldP spid="201" grpId="1" animBg="1"/>
      <p:bldP spid="201" grpId="2" animBg="1"/>
      <p:bldP spid="202" grpId="0" animBg="1"/>
      <p:bldP spid="202" grpId="1" animBg="1"/>
      <p:bldP spid="202" grpId="2" animBg="1"/>
      <p:bldP spid="203" grpId="0" animBg="1"/>
      <p:bldP spid="203" grpId="1" animBg="1"/>
      <p:bldP spid="203" grpId="2" animBg="1"/>
      <p:bldP spid="204" grpId="0" animBg="1"/>
      <p:bldP spid="204" grpId="1" animBg="1"/>
      <p:bldP spid="204" grpId="2" animBg="1"/>
      <p:bldP spid="208" grpId="0" animBg="1"/>
      <p:bldP spid="208" grpId="1" animBg="1"/>
      <p:bldP spid="208" grpId="2" animBg="1"/>
      <p:bldP spid="209" grpId="0" animBg="1"/>
      <p:bldP spid="209" grpId="1" animBg="1"/>
      <p:bldP spid="209" grpId="2" animBg="1"/>
      <p:bldP spid="210" grpId="0" animBg="1"/>
      <p:bldP spid="210" grpId="1" animBg="1"/>
      <p:bldP spid="210" grpId="2" animBg="1"/>
      <p:bldP spid="211" grpId="0" animBg="1"/>
      <p:bldP spid="211" grpId="1" animBg="1"/>
      <p:bldP spid="211" grpId="2" animBg="1"/>
      <p:bldP spid="212" grpId="0" animBg="1"/>
      <p:bldP spid="212" grpId="1" animBg="1"/>
      <p:bldP spid="212" grpId="2" animBg="1"/>
      <p:bldP spid="213" grpId="0" animBg="1"/>
      <p:bldP spid="213" grpId="1" animBg="1"/>
      <p:bldP spid="213" grpId="2" animBg="1"/>
      <p:bldP spid="214" grpId="0" animBg="1"/>
      <p:bldP spid="214" grpId="1" animBg="1"/>
      <p:bldP spid="214" grpId="2" animBg="1"/>
      <p:bldP spid="215" grpId="0" animBg="1"/>
      <p:bldP spid="215" grpId="1" animBg="1"/>
      <p:bldP spid="215" grpId="2" animBg="1"/>
      <p:bldP spid="216" grpId="0" animBg="1"/>
      <p:bldP spid="216" grpId="1" animBg="1"/>
      <p:bldP spid="216" grpId="2" animBg="1"/>
      <p:bldP spid="226" grpId="0"/>
      <p:bldP spid="226" grpId="1"/>
      <p:bldP spid="227" grpId="0"/>
      <p:bldP spid="227" grpId="1"/>
      <p:bldP spid="228" grpId="0"/>
      <p:bldP spid="229" grpId="0"/>
      <p:bldP spid="230" grpId="0"/>
      <p:bldP spid="231" grpId="0"/>
      <p:bldP spid="235" grpId="0" animBg="1"/>
      <p:bldP spid="2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77719" y="577626"/>
            <a:ext cx="6087466" cy="523220"/>
          </a:xfrm>
          <a:prstGeom prst="rect">
            <a:avLst/>
          </a:prstGeom>
          <a:noFill/>
        </p:spPr>
        <p:txBody>
          <a:bodyPr wrap="square" rtlCol="1">
            <a:spAutoFit/>
          </a:bodyPr>
          <a:lstStyle/>
          <a:p>
            <a:pPr algn="just"/>
            <a:r>
              <a:rPr lang="fa-IR" sz="2800" dirty="0" smtClean="0">
                <a:cs typeface="B Koodak" panose="00000700000000000000" pitchFamily="2" charset="-78"/>
              </a:rPr>
              <a:t>شکلِ مربوط به عددِ اعشاری 0/46 را رسم کنید.</a:t>
            </a:r>
            <a:endParaRPr lang="fa-IR" sz="2400" dirty="0">
              <a:cs typeface="B Koodak" panose="00000700000000000000" pitchFamily="2" charset="-78"/>
            </a:endParaRPr>
          </a:p>
        </p:txBody>
      </p:sp>
      <p:sp>
        <p:nvSpPr>
          <p:cNvPr id="3" name="TextBox 2"/>
          <p:cNvSpPr txBox="1"/>
          <p:nvPr/>
        </p:nvSpPr>
        <p:spPr>
          <a:xfrm>
            <a:off x="8930683" y="95350"/>
            <a:ext cx="3134502" cy="523220"/>
          </a:xfrm>
          <a:prstGeom prst="rect">
            <a:avLst/>
          </a:prstGeom>
          <a:noFill/>
        </p:spPr>
        <p:txBody>
          <a:bodyPr wrap="square" rtlCol="1">
            <a:spAutoFit/>
          </a:bodyPr>
          <a:lstStyle/>
          <a:p>
            <a:r>
              <a:rPr lang="fa-IR" sz="2800"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کسر و اعدادِ اَعشاری</a:t>
            </a:r>
          </a:p>
        </p:txBody>
      </p:sp>
      <p:sp>
        <p:nvSpPr>
          <p:cNvPr id="4" name="TextBox 3"/>
          <p:cNvSpPr txBox="1"/>
          <p:nvPr/>
        </p:nvSpPr>
        <p:spPr>
          <a:xfrm>
            <a:off x="2729553" y="1262287"/>
            <a:ext cx="1667866" cy="923330"/>
          </a:xfrm>
          <a:prstGeom prst="rect">
            <a:avLst/>
          </a:prstGeom>
          <a:noFill/>
        </p:spPr>
        <p:txBody>
          <a:bodyPr wrap="square" rtlCol="1">
            <a:spAutoFit/>
          </a:bodyPr>
          <a:lstStyle/>
          <a:p>
            <a:pPr algn="just"/>
            <a:r>
              <a:rPr lang="fa-IR" sz="5400" dirty="0" smtClean="0">
                <a:cs typeface="B Koodak" panose="00000700000000000000" pitchFamily="2" charset="-78"/>
              </a:rPr>
              <a:t>0/</a:t>
            </a:r>
            <a:r>
              <a:rPr lang="fa-IR" sz="5400" dirty="0" smtClean="0">
                <a:solidFill>
                  <a:srgbClr val="0070C0"/>
                </a:solidFill>
                <a:cs typeface="B Koodak" panose="00000700000000000000" pitchFamily="2" charset="-78"/>
              </a:rPr>
              <a:t>4</a:t>
            </a:r>
            <a:r>
              <a:rPr lang="fa-IR" sz="5400" dirty="0" smtClean="0">
                <a:solidFill>
                  <a:srgbClr val="FF0000"/>
                </a:solidFill>
                <a:cs typeface="B Koodak" panose="00000700000000000000" pitchFamily="2" charset="-78"/>
              </a:rPr>
              <a:t>6</a:t>
            </a:r>
            <a:endParaRPr lang="fa-IR" sz="4800" dirty="0">
              <a:solidFill>
                <a:srgbClr val="FF0000"/>
              </a:solidFill>
              <a:cs typeface="B Koodak" panose="00000700000000000000" pitchFamily="2" charset="-78"/>
            </a:endParaRPr>
          </a:p>
        </p:txBody>
      </p:sp>
      <p:cxnSp>
        <p:nvCxnSpPr>
          <p:cNvPr id="5" name="Straight Connector 4"/>
          <p:cNvCxnSpPr/>
          <p:nvPr/>
        </p:nvCxnSpPr>
        <p:spPr>
          <a:xfrm flipH="1">
            <a:off x="3411940" y="1973808"/>
            <a:ext cx="235848" cy="701153"/>
          </a:xfrm>
          <a:prstGeom prst="line">
            <a:avLst/>
          </a:prstGeom>
          <a:ln w="38100">
            <a:solidFill>
              <a:srgbClr val="0070C0"/>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4232011" y="1973808"/>
            <a:ext cx="1036025" cy="701153"/>
          </a:xfrm>
          <a:prstGeom prst="line">
            <a:avLst/>
          </a:prstGeom>
          <a:ln w="38100">
            <a:solidFill>
              <a:srgbClr val="FF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3"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4">
                    <a14:imgEffect>
                      <a14:artisticPhotocopy/>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2716" y="11739"/>
            <a:ext cx="2158046" cy="6858000"/>
          </a:xfrm>
          <a:prstGeom prst="rect">
            <a:avLst/>
          </a:prstGeom>
        </p:spPr>
      </p:pic>
      <p:sp>
        <p:nvSpPr>
          <p:cNvPr id="11" name="TextBox 10"/>
          <p:cNvSpPr txBox="1"/>
          <p:nvPr/>
        </p:nvSpPr>
        <p:spPr>
          <a:xfrm>
            <a:off x="1624085" y="2674961"/>
            <a:ext cx="2773334" cy="461665"/>
          </a:xfrm>
          <a:prstGeom prst="rect">
            <a:avLst/>
          </a:prstGeom>
          <a:noFill/>
        </p:spPr>
        <p:txBody>
          <a:bodyPr wrap="square" rtlCol="1">
            <a:spAutoFit/>
          </a:bodyPr>
          <a:lstStyle/>
          <a:p>
            <a:pPr algn="just"/>
            <a:r>
              <a:rPr lang="fa-IR" sz="2400" dirty="0" smtClean="0">
                <a:solidFill>
                  <a:srgbClr val="0070C0"/>
                </a:solidFill>
                <a:cs typeface="B Koodak" panose="00000700000000000000" pitchFamily="2" charset="-78"/>
              </a:rPr>
              <a:t>تعدادِ دسته های 10 تایی</a:t>
            </a:r>
            <a:endParaRPr lang="fa-IR" sz="2000" dirty="0">
              <a:solidFill>
                <a:srgbClr val="0070C0"/>
              </a:solidFill>
              <a:cs typeface="B Koodak" panose="00000700000000000000" pitchFamily="2" charset="-78"/>
            </a:endParaRPr>
          </a:p>
        </p:txBody>
      </p:sp>
      <p:sp>
        <p:nvSpPr>
          <p:cNvPr id="12" name="TextBox 11"/>
          <p:cNvSpPr txBox="1"/>
          <p:nvPr/>
        </p:nvSpPr>
        <p:spPr>
          <a:xfrm>
            <a:off x="4397419" y="2674961"/>
            <a:ext cx="2773334" cy="461665"/>
          </a:xfrm>
          <a:prstGeom prst="rect">
            <a:avLst/>
          </a:prstGeom>
          <a:noFill/>
        </p:spPr>
        <p:txBody>
          <a:bodyPr wrap="square" rtlCol="1">
            <a:spAutoFit/>
          </a:bodyPr>
          <a:lstStyle/>
          <a:p>
            <a:pPr algn="just"/>
            <a:r>
              <a:rPr lang="fa-IR" sz="2400" dirty="0" smtClean="0">
                <a:solidFill>
                  <a:srgbClr val="FF0000"/>
                </a:solidFill>
                <a:cs typeface="B Koodak" panose="00000700000000000000" pitchFamily="2" charset="-78"/>
              </a:rPr>
              <a:t>تعدادِ مربّع های کوچک</a:t>
            </a:r>
            <a:endParaRPr lang="fa-IR" sz="2000" dirty="0">
              <a:solidFill>
                <a:srgbClr val="FF0000"/>
              </a:solidFill>
              <a:cs typeface="B Koodak" panose="00000700000000000000" pitchFamily="2" charset="-78"/>
            </a:endParaRPr>
          </a:p>
        </p:txBody>
      </p:sp>
      <p:grpSp>
        <p:nvGrpSpPr>
          <p:cNvPr id="13" name="Group 681"/>
          <p:cNvGrpSpPr>
            <a:grpSpLocks/>
          </p:cNvGrpSpPr>
          <p:nvPr/>
        </p:nvGrpSpPr>
        <p:grpSpPr bwMode="auto">
          <a:xfrm>
            <a:off x="1749430" y="3225028"/>
            <a:ext cx="646492" cy="1485713"/>
            <a:chOff x="2723" y="646"/>
            <a:chExt cx="261" cy="623"/>
          </a:xfrm>
        </p:grpSpPr>
        <p:grpSp>
          <p:nvGrpSpPr>
            <p:cNvPr id="14" name="Group 682"/>
            <p:cNvGrpSpPr>
              <a:grpSpLocks/>
            </p:cNvGrpSpPr>
            <p:nvPr/>
          </p:nvGrpSpPr>
          <p:grpSpPr bwMode="auto">
            <a:xfrm>
              <a:off x="2735" y="658"/>
              <a:ext cx="239" cy="600"/>
              <a:chOff x="2735" y="658"/>
              <a:chExt cx="239" cy="600"/>
            </a:xfrm>
          </p:grpSpPr>
          <p:sp>
            <p:nvSpPr>
              <p:cNvPr id="27"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0070C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5" name="Group 684"/>
            <p:cNvGrpSpPr>
              <a:grpSpLocks/>
            </p:cNvGrpSpPr>
            <p:nvPr/>
          </p:nvGrpSpPr>
          <p:grpSpPr bwMode="auto">
            <a:xfrm>
              <a:off x="2735" y="658"/>
              <a:ext cx="239" cy="600"/>
              <a:chOff x="2735" y="658"/>
              <a:chExt cx="239" cy="600"/>
            </a:xfrm>
          </p:grpSpPr>
          <p:sp>
            <p:nvSpPr>
              <p:cNvPr id="26"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 name="Group 686"/>
            <p:cNvGrpSpPr>
              <a:grpSpLocks/>
            </p:cNvGrpSpPr>
            <p:nvPr/>
          </p:nvGrpSpPr>
          <p:grpSpPr bwMode="auto">
            <a:xfrm>
              <a:off x="2856" y="658"/>
              <a:ext cx="2" cy="604"/>
              <a:chOff x="2856" y="658"/>
              <a:chExt cx="2" cy="604"/>
            </a:xfrm>
          </p:grpSpPr>
          <p:sp>
            <p:nvSpPr>
              <p:cNvPr id="25"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7" name="Group 688"/>
            <p:cNvGrpSpPr>
              <a:grpSpLocks/>
            </p:cNvGrpSpPr>
            <p:nvPr/>
          </p:nvGrpSpPr>
          <p:grpSpPr bwMode="auto">
            <a:xfrm>
              <a:off x="2737" y="1145"/>
              <a:ext cx="230" cy="2"/>
              <a:chOff x="2737" y="1145"/>
              <a:chExt cx="230" cy="2"/>
            </a:xfrm>
          </p:grpSpPr>
          <p:sp>
            <p:nvSpPr>
              <p:cNvPr id="24"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8" name="Group 690"/>
            <p:cNvGrpSpPr>
              <a:grpSpLocks/>
            </p:cNvGrpSpPr>
            <p:nvPr/>
          </p:nvGrpSpPr>
          <p:grpSpPr bwMode="auto">
            <a:xfrm>
              <a:off x="2737" y="1024"/>
              <a:ext cx="230" cy="2"/>
              <a:chOff x="2737" y="1024"/>
              <a:chExt cx="230" cy="2"/>
            </a:xfrm>
          </p:grpSpPr>
          <p:sp>
            <p:nvSpPr>
              <p:cNvPr id="23"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9" name="Group 692"/>
            <p:cNvGrpSpPr>
              <a:grpSpLocks/>
            </p:cNvGrpSpPr>
            <p:nvPr/>
          </p:nvGrpSpPr>
          <p:grpSpPr bwMode="auto">
            <a:xfrm>
              <a:off x="2737" y="902"/>
              <a:ext cx="230" cy="2"/>
              <a:chOff x="2737" y="902"/>
              <a:chExt cx="230" cy="2"/>
            </a:xfrm>
          </p:grpSpPr>
          <p:sp>
            <p:nvSpPr>
              <p:cNvPr id="22"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0" name="Group 694"/>
            <p:cNvGrpSpPr>
              <a:grpSpLocks/>
            </p:cNvGrpSpPr>
            <p:nvPr/>
          </p:nvGrpSpPr>
          <p:grpSpPr bwMode="auto">
            <a:xfrm>
              <a:off x="2737" y="781"/>
              <a:ext cx="230" cy="2"/>
              <a:chOff x="2737" y="781"/>
              <a:chExt cx="230" cy="2"/>
            </a:xfrm>
          </p:grpSpPr>
          <p:sp>
            <p:nvSpPr>
              <p:cNvPr id="21"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sp>
        <p:nvSpPr>
          <p:cNvPr id="43" name="Freeform 683"/>
          <p:cNvSpPr>
            <a:spLocks/>
          </p:cNvSpPr>
          <p:nvPr/>
        </p:nvSpPr>
        <p:spPr bwMode="auto">
          <a:xfrm>
            <a:off x="4843066" y="3253645"/>
            <a:ext cx="269520" cy="272191"/>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nvGrpSpPr>
          <p:cNvPr id="44" name="Group 681"/>
          <p:cNvGrpSpPr>
            <a:grpSpLocks/>
          </p:cNvGrpSpPr>
          <p:nvPr/>
        </p:nvGrpSpPr>
        <p:grpSpPr bwMode="auto">
          <a:xfrm>
            <a:off x="2416596" y="3225028"/>
            <a:ext cx="646492" cy="1485713"/>
            <a:chOff x="2723" y="646"/>
            <a:chExt cx="261" cy="623"/>
          </a:xfrm>
        </p:grpSpPr>
        <p:grpSp>
          <p:nvGrpSpPr>
            <p:cNvPr id="45" name="Group 682"/>
            <p:cNvGrpSpPr>
              <a:grpSpLocks/>
            </p:cNvGrpSpPr>
            <p:nvPr/>
          </p:nvGrpSpPr>
          <p:grpSpPr bwMode="auto">
            <a:xfrm>
              <a:off x="2735" y="658"/>
              <a:ext cx="239" cy="600"/>
              <a:chOff x="2735" y="658"/>
              <a:chExt cx="239" cy="600"/>
            </a:xfrm>
          </p:grpSpPr>
          <p:sp>
            <p:nvSpPr>
              <p:cNvPr id="58"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0070C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46" name="Group 684"/>
            <p:cNvGrpSpPr>
              <a:grpSpLocks/>
            </p:cNvGrpSpPr>
            <p:nvPr/>
          </p:nvGrpSpPr>
          <p:grpSpPr bwMode="auto">
            <a:xfrm>
              <a:off x="2735" y="658"/>
              <a:ext cx="239" cy="600"/>
              <a:chOff x="2735" y="658"/>
              <a:chExt cx="239" cy="600"/>
            </a:xfrm>
          </p:grpSpPr>
          <p:sp>
            <p:nvSpPr>
              <p:cNvPr id="57"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47" name="Group 686"/>
            <p:cNvGrpSpPr>
              <a:grpSpLocks/>
            </p:cNvGrpSpPr>
            <p:nvPr/>
          </p:nvGrpSpPr>
          <p:grpSpPr bwMode="auto">
            <a:xfrm>
              <a:off x="2856" y="658"/>
              <a:ext cx="2" cy="604"/>
              <a:chOff x="2856" y="658"/>
              <a:chExt cx="2" cy="604"/>
            </a:xfrm>
          </p:grpSpPr>
          <p:sp>
            <p:nvSpPr>
              <p:cNvPr id="56"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48" name="Group 688"/>
            <p:cNvGrpSpPr>
              <a:grpSpLocks/>
            </p:cNvGrpSpPr>
            <p:nvPr/>
          </p:nvGrpSpPr>
          <p:grpSpPr bwMode="auto">
            <a:xfrm>
              <a:off x="2737" y="1145"/>
              <a:ext cx="230" cy="2"/>
              <a:chOff x="2737" y="1145"/>
              <a:chExt cx="230" cy="2"/>
            </a:xfrm>
          </p:grpSpPr>
          <p:sp>
            <p:nvSpPr>
              <p:cNvPr id="55"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49" name="Group 690"/>
            <p:cNvGrpSpPr>
              <a:grpSpLocks/>
            </p:cNvGrpSpPr>
            <p:nvPr/>
          </p:nvGrpSpPr>
          <p:grpSpPr bwMode="auto">
            <a:xfrm>
              <a:off x="2737" y="1024"/>
              <a:ext cx="230" cy="2"/>
              <a:chOff x="2737" y="1024"/>
              <a:chExt cx="230" cy="2"/>
            </a:xfrm>
          </p:grpSpPr>
          <p:sp>
            <p:nvSpPr>
              <p:cNvPr id="54"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0" name="Group 692"/>
            <p:cNvGrpSpPr>
              <a:grpSpLocks/>
            </p:cNvGrpSpPr>
            <p:nvPr/>
          </p:nvGrpSpPr>
          <p:grpSpPr bwMode="auto">
            <a:xfrm>
              <a:off x="2737" y="902"/>
              <a:ext cx="230" cy="2"/>
              <a:chOff x="2737" y="902"/>
              <a:chExt cx="230" cy="2"/>
            </a:xfrm>
          </p:grpSpPr>
          <p:sp>
            <p:nvSpPr>
              <p:cNvPr id="53"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1" name="Group 694"/>
            <p:cNvGrpSpPr>
              <a:grpSpLocks/>
            </p:cNvGrpSpPr>
            <p:nvPr/>
          </p:nvGrpSpPr>
          <p:grpSpPr bwMode="auto">
            <a:xfrm>
              <a:off x="2737" y="781"/>
              <a:ext cx="230" cy="2"/>
              <a:chOff x="2737" y="781"/>
              <a:chExt cx="230" cy="2"/>
            </a:xfrm>
          </p:grpSpPr>
          <p:sp>
            <p:nvSpPr>
              <p:cNvPr id="52"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59" name="Group 681"/>
          <p:cNvGrpSpPr>
            <a:grpSpLocks/>
          </p:cNvGrpSpPr>
          <p:nvPr/>
        </p:nvGrpSpPr>
        <p:grpSpPr bwMode="auto">
          <a:xfrm>
            <a:off x="3083762" y="3225028"/>
            <a:ext cx="646492" cy="1485713"/>
            <a:chOff x="2723" y="646"/>
            <a:chExt cx="261" cy="623"/>
          </a:xfrm>
        </p:grpSpPr>
        <p:grpSp>
          <p:nvGrpSpPr>
            <p:cNvPr id="60" name="Group 682"/>
            <p:cNvGrpSpPr>
              <a:grpSpLocks/>
            </p:cNvGrpSpPr>
            <p:nvPr/>
          </p:nvGrpSpPr>
          <p:grpSpPr bwMode="auto">
            <a:xfrm>
              <a:off x="2735" y="658"/>
              <a:ext cx="239" cy="600"/>
              <a:chOff x="2735" y="658"/>
              <a:chExt cx="239" cy="600"/>
            </a:xfrm>
          </p:grpSpPr>
          <p:sp>
            <p:nvSpPr>
              <p:cNvPr id="73"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0070C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61" name="Group 684"/>
            <p:cNvGrpSpPr>
              <a:grpSpLocks/>
            </p:cNvGrpSpPr>
            <p:nvPr/>
          </p:nvGrpSpPr>
          <p:grpSpPr bwMode="auto">
            <a:xfrm>
              <a:off x="2735" y="658"/>
              <a:ext cx="239" cy="600"/>
              <a:chOff x="2735" y="658"/>
              <a:chExt cx="239" cy="600"/>
            </a:xfrm>
          </p:grpSpPr>
          <p:sp>
            <p:nvSpPr>
              <p:cNvPr id="72"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2" name="Group 686"/>
            <p:cNvGrpSpPr>
              <a:grpSpLocks/>
            </p:cNvGrpSpPr>
            <p:nvPr/>
          </p:nvGrpSpPr>
          <p:grpSpPr bwMode="auto">
            <a:xfrm>
              <a:off x="2856" y="658"/>
              <a:ext cx="2" cy="604"/>
              <a:chOff x="2856" y="658"/>
              <a:chExt cx="2" cy="604"/>
            </a:xfrm>
          </p:grpSpPr>
          <p:sp>
            <p:nvSpPr>
              <p:cNvPr id="71"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3" name="Group 688"/>
            <p:cNvGrpSpPr>
              <a:grpSpLocks/>
            </p:cNvGrpSpPr>
            <p:nvPr/>
          </p:nvGrpSpPr>
          <p:grpSpPr bwMode="auto">
            <a:xfrm>
              <a:off x="2737" y="1145"/>
              <a:ext cx="230" cy="2"/>
              <a:chOff x="2737" y="1145"/>
              <a:chExt cx="230" cy="2"/>
            </a:xfrm>
          </p:grpSpPr>
          <p:sp>
            <p:nvSpPr>
              <p:cNvPr id="70"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4" name="Group 690"/>
            <p:cNvGrpSpPr>
              <a:grpSpLocks/>
            </p:cNvGrpSpPr>
            <p:nvPr/>
          </p:nvGrpSpPr>
          <p:grpSpPr bwMode="auto">
            <a:xfrm>
              <a:off x="2737" y="1024"/>
              <a:ext cx="230" cy="2"/>
              <a:chOff x="2737" y="1024"/>
              <a:chExt cx="230" cy="2"/>
            </a:xfrm>
          </p:grpSpPr>
          <p:sp>
            <p:nvSpPr>
              <p:cNvPr id="69"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5" name="Group 692"/>
            <p:cNvGrpSpPr>
              <a:grpSpLocks/>
            </p:cNvGrpSpPr>
            <p:nvPr/>
          </p:nvGrpSpPr>
          <p:grpSpPr bwMode="auto">
            <a:xfrm>
              <a:off x="2737" y="902"/>
              <a:ext cx="230" cy="2"/>
              <a:chOff x="2737" y="902"/>
              <a:chExt cx="230" cy="2"/>
            </a:xfrm>
          </p:grpSpPr>
          <p:sp>
            <p:nvSpPr>
              <p:cNvPr id="68"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6" name="Group 694"/>
            <p:cNvGrpSpPr>
              <a:grpSpLocks/>
            </p:cNvGrpSpPr>
            <p:nvPr/>
          </p:nvGrpSpPr>
          <p:grpSpPr bwMode="auto">
            <a:xfrm>
              <a:off x="2737" y="781"/>
              <a:ext cx="230" cy="2"/>
              <a:chOff x="2737" y="781"/>
              <a:chExt cx="230" cy="2"/>
            </a:xfrm>
          </p:grpSpPr>
          <p:sp>
            <p:nvSpPr>
              <p:cNvPr id="67"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74" name="Group 681"/>
          <p:cNvGrpSpPr>
            <a:grpSpLocks/>
          </p:cNvGrpSpPr>
          <p:nvPr/>
        </p:nvGrpSpPr>
        <p:grpSpPr bwMode="auto">
          <a:xfrm>
            <a:off x="3750927" y="3225028"/>
            <a:ext cx="646492" cy="1485713"/>
            <a:chOff x="2723" y="646"/>
            <a:chExt cx="261" cy="623"/>
          </a:xfrm>
        </p:grpSpPr>
        <p:grpSp>
          <p:nvGrpSpPr>
            <p:cNvPr id="75" name="Group 682"/>
            <p:cNvGrpSpPr>
              <a:grpSpLocks/>
            </p:cNvGrpSpPr>
            <p:nvPr/>
          </p:nvGrpSpPr>
          <p:grpSpPr bwMode="auto">
            <a:xfrm>
              <a:off x="2735" y="658"/>
              <a:ext cx="239" cy="600"/>
              <a:chOff x="2735" y="658"/>
              <a:chExt cx="239" cy="600"/>
            </a:xfrm>
          </p:grpSpPr>
          <p:sp>
            <p:nvSpPr>
              <p:cNvPr id="88"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0070C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76" name="Group 684"/>
            <p:cNvGrpSpPr>
              <a:grpSpLocks/>
            </p:cNvGrpSpPr>
            <p:nvPr/>
          </p:nvGrpSpPr>
          <p:grpSpPr bwMode="auto">
            <a:xfrm>
              <a:off x="2735" y="658"/>
              <a:ext cx="239" cy="600"/>
              <a:chOff x="2735" y="658"/>
              <a:chExt cx="239" cy="600"/>
            </a:xfrm>
          </p:grpSpPr>
          <p:sp>
            <p:nvSpPr>
              <p:cNvPr id="87"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77" name="Group 686"/>
            <p:cNvGrpSpPr>
              <a:grpSpLocks/>
            </p:cNvGrpSpPr>
            <p:nvPr/>
          </p:nvGrpSpPr>
          <p:grpSpPr bwMode="auto">
            <a:xfrm>
              <a:off x="2856" y="658"/>
              <a:ext cx="2" cy="604"/>
              <a:chOff x="2856" y="658"/>
              <a:chExt cx="2" cy="604"/>
            </a:xfrm>
          </p:grpSpPr>
          <p:sp>
            <p:nvSpPr>
              <p:cNvPr id="86"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78" name="Group 688"/>
            <p:cNvGrpSpPr>
              <a:grpSpLocks/>
            </p:cNvGrpSpPr>
            <p:nvPr/>
          </p:nvGrpSpPr>
          <p:grpSpPr bwMode="auto">
            <a:xfrm>
              <a:off x="2737" y="1145"/>
              <a:ext cx="230" cy="2"/>
              <a:chOff x="2737" y="1145"/>
              <a:chExt cx="230" cy="2"/>
            </a:xfrm>
          </p:grpSpPr>
          <p:sp>
            <p:nvSpPr>
              <p:cNvPr id="85"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79" name="Group 690"/>
            <p:cNvGrpSpPr>
              <a:grpSpLocks/>
            </p:cNvGrpSpPr>
            <p:nvPr/>
          </p:nvGrpSpPr>
          <p:grpSpPr bwMode="auto">
            <a:xfrm>
              <a:off x="2737" y="1024"/>
              <a:ext cx="230" cy="2"/>
              <a:chOff x="2737" y="1024"/>
              <a:chExt cx="230" cy="2"/>
            </a:xfrm>
          </p:grpSpPr>
          <p:sp>
            <p:nvSpPr>
              <p:cNvPr id="84"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80" name="Group 692"/>
            <p:cNvGrpSpPr>
              <a:grpSpLocks/>
            </p:cNvGrpSpPr>
            <p:nvPr/>
          </p:nvGrpSpPr>
          <p:grpSpPr bwMode="auto">
            <a:xfrm>
              <a:off x="2737" y="902"/>
              <a:ext cx="230" cy="2"/>
              <a:chOff x="2737" y="902"/>
              <a:chExt cx="230" cy="2"/>
            </a:xfrm>
          </p:grpSpPr>
          <p:sp>
            <p:nvSpPr>
              <p:cNvPr id="83"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81" name="Group 694"/>
            <p:cNvGrpSpPr>
              <a:grpSpLocks/>
            </p:cNvGrpSpPr>
            <p:nvPr/>
          </p:nvGrpSpPr>
          <p:grpSpPr bwMode="auto">
            <a:xfrm>
              <a:off x="2737" y="781"/>
              <a:ext cx="230" cy="2"/>
              <a:chOff x="2737" y="781"/>
              <a:chExt cx="230" cy="2"/>
            </a:xfrm>
          </p:grpSpPr>
          <p:sp>
            <p:nvSpPr>
              <p:cNvPr id="82"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sp>
        <p:nvSpPr>
          <p:cNvPr id="94" name="Freeform 683"/>
          <p:cNvSpPr>
            <a:spLocks/>
          </p:cNvSpPr>
          <p:nvPr/>
        </p:nvSpPr>
        <p:spPr bwMode="auto">
          <a:xfrm>
            <a:off x="5229262" y="3253645"/>
            <a:ext cx="269520" cy="272191"/>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
        <p:nvSpPr>
          <p:cNvPr id="95" name="Freeform 683"/>
          <p:cNvSpPr>
            <a:spLocks/>
          </p:cNvSpPr>
          <p:nvPr/>
        </p:nvSpPr>
        <p:spPr bwMode="auto">
          <a:xfrm>
            <a:off x="5615458" y="3253645"/>
            <a:ext cx="269520" cy="272191"/>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
        <p:nvSpPr>
          <p:cNvPr id="96" name="Freeform 683"/>
          <p:cNvSpPr>
            <a:spLocks/>
          </p:cNvSpPr>
          <p:nvPr/>
        </p:nvSpPr>
        <p:spPr bwMode="auto">
          <a:xfrm>
            <a:off x="6001654" y="3253645"/>
            <a:ext cx="269520" cy="272191"/>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
        <p:nvSpPr>
          <p:cNvPr id="97" name="Freeform 683"/>
          <p:cNvSpPr>
            <a:spLocks/>
          </p:cNvSpPr>
          <p:nvPr/>
        </p:nvSpPr>
        <p:spPr bwMode="auto">
          <a:xfrm>
            <a:off x="6387850" y="3253645"/>
            <a:ext cx="269520" cy="272191"/>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
        <p:nvSpPr>
          <p:cNvPr id="98" name="Freeform 683"/>
          <p:cNvSpPr>
            <a:spLocks/>
          </p:cNvSpPr>
          <p:nvPr/>
        </p:nvSpPr>
        <p:spPr bwMode="auto">
          <a:xfrm>
            <a:off x="6774046" y="3253645"/>
            <a:ext cx="269520" cy="272191"/>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spTree>
    <p:custDataLst>
      <p:tags r:id="rId1"/>
    </p:custDataLst>
    <p:extLst>
      <p:ext uri="{BB962C8B-B14F-4D97-AF65-F5344CB8AC3E}">
        <p14:creationId xmlns:p14="http://schemas.microsoft.com/office/powerpoint/2010/main" val="29493266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5512">
        <p15:prstTrans prst="peelOff" invX="1"/>
      </p:transition>
    </mc:Choice>
    <mc:Fallback>
      <p:transition spd="slow" advTm="1551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1000"/>
                                        <p:tgtEl>
                                          <p:spTgt spid="59"/>
                                        </p:tgtEl>
                                      </p:cBhvr>
                                    </p:animEffect>
                                    <p:anim calcmode="lin" valueType="num">
                                      <p:cBhvr>
                                        <p:cTn id="39" dur="1000" fill="hold"/>
                                        <p:tgtEl>
                                          <p:spTgt spid="59"/>
                                        </p:tgtEl>
                                        <p:attrNameLst>
                                          <p:attrName>ppt_x</p:attrName>
                                        </p:attrNameLst>
                                      </p:cBhvr>
                                      <p:tavLst>
                                        <p:tav tm="0">
                                          <p:val>
                                            <p:strVal val="#ppt_x"/>
                                          </p:val>
                                        </p:tav>
                                        <p:tav tm="100000">
                                          <p:val>
                                            <p:strVal val="#ppt_x"/>
                                          </p:val>
                                        </p:tav>
                                      </p:tavLst>
                                    </p:anim>
                                    <p:anim calcmode="lin" valueType="num">
                                      <p:cBhvr>
                                        <p:cTn id="40" dur="1000" fill="hold"/>
                                        <p:tgtEl>
                                          <p:spTgt spid="5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1000"/>
                                        <p:tgtEl>
                                          <p:spTgt spid="44"/>
                                        </p:tgtEl>
                                      </p:cBhvr>
                                    </p:animEffect>
                                    <p:anim calcmode="lin" valueType="num">
                                      <p:cBhvr>
                                        <p:cTn id="44" dur="1000" fill="hold"/>
                                        <p:tgtEl>
                                          <p:spTgt spid="44"/>
                                        </p:tgtEl>
                                        <p:attrNameLst>
                                          <p:attrName>ppt_x</p:attrName>
                                        </p:attrNameLst>
                                      </p:cBhvr>
                                      <p:tavLst>
                                        <p:tav tm="0">
                                          <p:val>
                                            <p:strVal val="#ppt_x"/>
                                          </p:val>
                                        </p:tav>
                                        <p:tav tm="100000">
                                          <p:val>
                                            <p:strVal val="#ppt_x"/>
                                          </p:val>
                                        </p:tav>
                                      </p:tavLst>
                                    </p:anim>
                                    <p:anim calcmode="lin" valueType="num">
                                      <p:cBhvr>
                                        <p:cTn id="45" dur="1000" fill="hold"/>
                                        <p:tgtEl>
                                          <p:spTgt spid="4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1000"/>
                                        <p:tgtEl>
                                          <p:spTgt spid="74"/>
                                        </p:tgtEl>
                                      </p:cBhvr>
                                    </p:animEffect>
                                    <p:anim calcmode="lin" valueType="num">
                                      <p:cBhvr>
                                        <p:cTn id="49" dur="1000" fill="hold"/>
                                        <p:tgtEl>
                                          <p:spTgt spid="74"/>
                                        </p:tgtEl>
                                        <p:attrNameLst>
                                          <p:attrName>ppt_x</p:attrName>
                                        </p:attrNameLst>
                                      </p:cBhvr>
                                      <p:tavLst>
                                        <p:tav tm="0">
                                          <p:val>
                                            <p:strVal val="#ppt_x"/>
                                          </p:val>
                                        </p:tav>
                                        <p:tav tm="100000">
                                          <p:val>
                                            <p:strVal val="#ppt_x"/>
                                          </p:val>
                                        </p:tav>
                                      </p:tavLst>
                                    </p:anim>
                                    <p:anim calcmode="lin" valueType="num">
                                      <p:cBhvr>
                                        <p:cTn id="5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1000" fill="hold"/>
                                        <p:tgtEl>
                                          <p:spTgt spid="9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95"/>
                                        </p:tgtEl>
                                        <p:attrNameLst>
                                          <p:attrName>style.visibility</p:attrName>
                                        </p:attrNameLst>
                                      </p:cBhvr>
                                      <p:to>
                                        <p:strVal val="visible"/>
                                      </p:to>
                                    </p:set>
                                    <p:animEffect transition="in" filter="fade">
                                      <p:cBhvr>
                                        <p:cTn id="77" dur="1000"/>
                                        <p:tgtEl>
                                          <p:spTgt spid="95"/>
                                        </p:tgtEl>
                                      </p:cBhvr>
                                    </p:animEffect>
                                    <p:anim calcmode="lin" valueType="num">
                                      <p:cBhvr>
                                        <p:cTn id="78" dur="1000" fill="hold"/>
                                        <p:tgtEl>
                                          <p:spTgt spid="95"/>
                                        </p:tgtEl>
                                        <p:attrNameLst>
                                          <p:attrName>ppt_x</p:attrName>
                                        </p:attrNameLst>
                                      </p:cBhvr>
                                      <p:tavLst>
                                        <p:tav tm="0">
                                          <p:val>
                                            <p:strVal val="#ppt_x"/>
                                          </p:val>
                                        </p:tav>
                                        <p:tav tm="100000">
                                          <p:val>
                                            <p:strVal val="#ppt_x"/>
                                          </p:val>
                                        </p:tav>
                                      </p:tavLst>
                                    </p:anim>
                                    <p:anim calcmode="lin" valueType="num">
                                      <p:cBhvr>
                                        <p:cTn id="79" dur="1000" fill="hold"/>
                                        <p:tgtEl>
                                          <p:spTgt spid="9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fade">
                                      <p:cBhvr>
                                        <p:cTn id="82" dur="1000"/>
                                        <p:tgtEl>
                                          <p:spTgt spid="96"/>
                                        </p:tgtEl>
                                      </p:cBhvr>
                                    </p:animEffect>
                                    <p:anim calcmode="lin" valueType="num">
                                      <p:cBhvr>
                                        <p:cTn id="83" dur="1000" fill="hold"/>
                                        <p:tgtEl>
                                          <p:spTgt spid="96"/>
                                        </p:tgtEl>
                                        <p:attrNameLst>
                                          <p:attrName>ppt_x</p:attrName>
                                        </p:attrNameLst>
                                      </p:cBhvr>
                                      <p:tavLst>
                                        <p:tav tm="0">
                                          <p:val>
                                            <p:strVal val="#ppt_x"/>
                                          </p:val>
                                        </p:tav>
                                        <p:tav tm="100000">
                                          <p:val>
                                            <p:strVal val="#ppt_x"/>
                                          </p:val>
                                        </p:tav>
                                      </p:tavLst>
                                    </p:anim>
                                    <p:anim calcmode="lin" valueType="num">
                                      <p:cBhvr>
                                        <p:cTn id="84" dur="1000" fill="hold"/>
                                        <p:tgtEl>
                                          <p:spTgt spid="9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7"/>
                                        </p:tgtEl>
                                        <p:attrNameLst>
                                          <p:attrName>style.visibility</p:attrName>
                                        </p:attrNameLst>
                                      </p:cBhvr>
                                      <p:to>
                                        <p:strVal val="visible"/>
                                      </p:to>
                                    </p:set>
                                    <p:animEffect transition="in" filter="fade">
                                      <p:cBhvr>
                                        <p:cTn id="87" dur="1000"/>
                                        <p:tgtEl>
                                          <p:spTgt spid="97"/>
                                        </p:tgtEl>
                                      </p:cBhvr>
                                    </p:animEffect>
                                    <p:anim calcmode="lin" valueType="num">
                                      <p:cBhvr>
                                        <p:cTn id="88" dur="1000" fill="hold"/>
                                        <p:tgtEl>
                                          <p:spTgt spid="97"/>
                                        </p:tgtEl>
                                        <p:attrNameLst>
                                          <p:attrName>ppt_x</p:attrName>
                                        </p:attrNameLst>
                                      </p:cBhvr>
                                      <p:tavLst>
                                        <p:tav tm="0">
                                          <p:val>
                                            <p:strVal val="#ppt_x"/>
                                          </p:val>
                                        </p:tav>
                                        <p:tav tm="100000">
                                          <p:val>
                                            <p:strVal val="#ppt_x"/>
                                          </p:val>
                                        </p:tav>
                                      </p:tavLst>
                                    </p:anim>
                                    <p:anim calcmode="lin" valueType="num">
                                      <p:cBhvr>
                                        <p:cTn id="89" dur="1000" fill="hold"/>
                                        <p:tgtEl>
                                          <p:spTgt spid="9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1000"/>
                                        <p:tgtEl>
                                          <p:spTgt spid="98"/>
                                        </p:tgtEl>
                                      </p:cBhvr>
                                    </p:animEffect>
                                    <p:anim calcmode="lin" valueType="num">
                                      <p:cBhvr>
                                        <p:cTn id="93" dur="1000" fill="hold"/>
                                        <p:tgtEl>
                                          <p:spTgt spid="98"/>
                                        </p:tgtEl>
                                        <p:attrNameLst>
                                          <p:attrName>ppt_x</p:attrName>
                                        </p:attrNameLst>
                                      </p:cBhvr>
                                      <p:tavLst>
                                        <p:tav tm="0">
                                          <p:val>
                                            <p:strVal val="#ppt_x"/>
                                          </p:val>
                                        </p:tav>
                                        <p:tav tm="100000">
                                          <p:val>
                                            <p:strVal val="#ppt_x"/>
                                          </p:val>
                                        </p:tav>
                                      </p:tavLst>
                                    </p:anim>
                                    <p:anim calcmode="lin" valueType="num">
                                      <p:cBhvr>
                                        <p:cTn id="94"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1" grpId="0"/>
      <p:bldP spid="12" grpId="0"/>
      <p:bldP spid="43" grpId="0" animBg="1"/>
      <p:bldP spid="94" grpId="0" animBg="1"/>
      <p:bldP spid="95" grpId="0" animBg="1"/>
      <p:bldP spid="96" grpId="0" animBg="1"/>
      <p:bldP spid="97" grpId="0" animBg="1"/>
      <p:bldP spid="9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577626"/>
            <a:ext cx="11722285" cy="830997"/>
          </a:xfrm>
          <a:prstGeom prst="rect">
            <a:avLst/>
          </a:prstGeom>
          <a:noFill/>
        </p:spPr>
        <p:txBody>
          <a:bodyPr wrap="square" rtlCol="1">
            <a:spAutoFit/>
          </a:bodyPr>
          <a:lstStyle/>
          <a:p>
            <a:pPr algn="just"/>
            <a:r>
              <a:rPr lang="fa-IR" sz="2400" dirty="0" smtClean="0">
                <a:cs typeface="B Koodak" panose="00000700000000000000" pitchFamily="2" charset="-78"/>
              </a:rPr>
              <a:t>تاکنون شکل واحدِ ما به 100 قسمتِ مساوی تقسیم شده بود و 0/1 برابر با 10 مربّعِ کوچک و 0/01 برابر با 1 مربّعِ کوچک بود.</a:t>
            </a:r>
            <a:endParaRPr lang="fa-IR" sz="2000" dirty="0">
              <a:cs typeface="B Koodak" panose="00000700000000000000" pitchFamily="2" charset="-78"/>
            </a:endParaRPr>
          </a:p>
        </p:txBody>
      </p:sp>
      <p:sp>
        <p:nvSpPr>
          <p:cNvPr id="3" name="TextBox 2"/>
          <p:cNvSpPr txBox="1"/>
          <p:nvPr/>
        </p:nvSpPr>
        <p:spPr>
          <a:xfrm>
            <a:off x="8930683" y="95350"/>
            <a:ext cx="3134502" cy="523220"/>
          </a:xfrm>
          <a:prstGeom prst="rect">
            <a:avLst/>
          </a:prstGeom>
          <a:noFill/>
        </p:spPr>
        <p:txBody>
          <a:bodyPr wrap="square" rtlCol="1">
            <a:spAutoFit/>
          </a:bodyPr>
          <a:lstStyle/>
          <a:p>
            <a:r>
              <a:rPr lang="fa-IR" sz="2800"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کسر و اعدادِ اَعشاری</a:t>
            </a:r>
          </a:p>
        </p:txBody>
      </p:sp>
      <p:grpSp>
        <p:nvGrpSpPr>
          <p:cNvPr id="4" name="Group 681"/>
          <p:cNvGrpSpPr>
            <a:grpSpLocks/>
          </p:cNvGrpSpPr>
          <p:nvPr/>
        </p:nvGrpSpPr>
        <p:grpSpPr bwMode="auto">
          <a:xfrm>
            <a:off x="5373734" y="2395824"/>
            <a:ext cx="435446" cy="1000705"/>
            <a:chOff x="2723" y="646"/>
            <a:chExt cx="261" cy="623"/>
          </a:xfrm>
        </p:grpSpPr>
        <p:grpSp>
          <p:nvGrpSpPr>
            <p:cNvPr id="5" name="Group 682"/>
            <p:cNvGrpSpPr>
              <a:grpSpLocks/>
            </p:cNvGrpSpPr>
            <p:nvPr/>
          </p:nvGrpSpPr>
          <p:grpSpPr bwMode="auto">
            <a:xfrm>
              <a:off x="2735" y="658"/>
              <a:ext cx="239" cy="600"/>
              <a:chOff x="2735" y="658"/>
              <a:chExt cx="239" cy="600"/>
            </a:xfrm>
          </p:grpSpPr>
          <p:sp>
            <p:nvSpPr>
              <p:cNvPr id="18" name="Freeform 683"/>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A6CE39"/>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6" name="Group 684"/>
            <p:cNvGrpSpPr>
              <a:grpSpLocks/>
            </p:cNvGrpSpPr>
            <p:nvPr/>
          </p:nvGrpSpPr>
          <p:grpSpPr bwMode="auto">
            <a:xfrm>
              <a:off x="2735" y="658"/>
              <a:ext cx="239" cy="600"/>
              <a:chOff x="2735" y="658"/>
              <a:chExt cx="239" cy="600"/>
            </a:xfrm>
          </p:grpSpPr>
          <p:sp>
            <p:nvSpPr>
              <p:cNvPr id="17" name="Freeform 685"/>
              <p:cNvSpPr>
                <a:spLocks/>
              </p:cNvSpPr>
              <p:nvPr/>
            </p:nvSpPr>
            <p:spPr bwMode="auto">
              <a:xfrm>
                <a:off x="2735" y="658"/>
                <a:ext cx="239" cy="600"/>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7" name="Group 686"/>
            <p:cNvGrpSpPr>
              <a:grpSpLocks/>
            </p:cNvGrpSpPr>
            <p:nvPr/>
          </p:nvGrpSpPr>
          <p:grpSpPr bwMode="auto">
            <a:xfrm>
              <a:off x="2856" y="658"/>
              <a:ext cx="2" cy="604"/>
              <a:chOff x="2856" y="658"/>
              <a:chExt cx="2" cy="604"/>
            </a:xfrm>
          </p:grpSpPr>
          <p:sp>
            <p:nvSpPr>
              <p:cNvPr id="16" name="Freeform 687"/>
              <p:cNvSpPr>
                <a:spLocks/>
              </p:cNvSpPr>
              <p:nvPr/>
            </p:nvSpPr>
            <p:spPr bwMode="auto">
              <a:xfrm>
                <a:off x="2856" y="658"/>
                <a:ext cx="2" cy="604"/>
              </a:xfrm>
              <a:custGeom>
                <a:avLst/>
                <a:gdLst>
                  <a:gd name="T0" fmla="+- 0 658 658"/>
                  <a:gd name="T1" fmla="*/ 658 h 604"/>
                  <a:gd name="T2" fmla="+- 0 1261 658"/>
                  <a:gd name="T3" fmla="*/ 1261 h 604"/>
                </a:gdLst>
                <a:ahLst/>
                <a:cxnLst>
                  <a:cxn ang="0">
                    <a:pos x="0" y="T1"/>
                  </a:cxn>
                  <a:cxn ang="0">
                    <a:pos x="0" y="T3"/>
                  </a:cxn>
                </a:cxnLst>
                <a:rect l="0" t="0" r="r" b="b"/>
                <a:pathLst>
                  <a:path h="604">
                    <a:moveTo>
                      <a:pt x="0" y="0"/>
                    </a:moveTo>
                    <a:lnTo>
                      <a:pt x="0" y="603"/>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8" name="Group 688"/>
            <p:cNvGrpSpPr>
              <a:grpSpLocks/>
            </p:cNvGrpSpPr>
            <p:nvPr/>
          </p:nvGrpSpPr>
          <p:grpSpPr bwMode="auto">
            <a:xfrm>
              <a:off x="2737" y="1145"/>
              <a:ext cx="230" cy="2"/>
              <a:chOff x="2737" y="1145"/>
              <a:chExt cx="230" cy="2"/>
            </a:xfrm>
          </p:grpSpPr>
          <p:sp>
            <p:nvSpPr>
              <p:cNvPr id="15" name="Freeform 689"/>
              <p:cNvSpPr>
                <a:spLocks/>
              </p:cNvSpPr>
              <p:nvPr/>
            </p:nvSpPr>
            <p:spPr bwMode="auto">
              <a:xfrm>
                <a:off x="2737" y="1145"/>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9" name="Group 690"/>
            <p:cNvGrpSpPr>
              <a:grpSpLocks/>
            </p:cNvGrpSpPr>
            <p:nvPr/>
          </p:nvGrpSpPr>
          <p:grpSpPr bwMode="auto">
            <a:xfrm>
              <a:off x="2737" y="1024"/>
              <a:ext cx="230" cy="2"/>
              <a:chOff x="2737" y="1024"/>
              <a:chExt cx="230" cy="2"/>
            </a:xfrm>
          </p:grpSpPr>
          <p:sp>
            <p:nvSpPr>
              <p:cNvPr id="14" name="Freeform 691"/>
              <p:cNvSpPr>
                <a:spLocks/>
              </p:cNvSpPr>
              <p:nvPr/>
            </p:nvSpPr>
            <p:spPr bwMode="auto">
              <a:xfrm>
                <a:off x="2737" y="1024"/>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0" name="Group 692"/>
            <p:cNvGrpSpPr>
              <a:grpSpLocks/>
            </p:cNvGrpSpPr>
            <p:nvPr/>
          </p:nvGrpSpPr>
          <p:grpSpPr bwMode="auto">
            <a:xfrm>
              <a:off x="2737" y="902"/>
              <a:ext cx="230" cy="2"/>
              <a:chOff x="2737" y="902"/>
              <a:chExt cx="230" cy="2"/>
            </a:xfrm>
          </p:grpSpPr>
          <p:sp>
            <p:nvSpPr>
              <p:cNvPr id="13" name="Freeform 693"/>
              <p:cNvSpPr>
                <a:spLocks/>
              </p:cNvSpPr>
              <p:nvPr/>
            </p:nvSpPr>
            <p:spPr bwMode="auto">
              <a:xfrm>
                <a:off x="2737" y="902"/>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1" name="Group 694"/>
            <p:cNvGrpSpPr>
              <a:grpSpLocks/>
            </p:cNvGrpSpPr>
            <p:nvPr/>
          </p:nvGrpSpPr>
          <p:grpSpPr bwMode="auto">
            <a:xfrm>
              <a:off x="2737" y="781"/>
              <a:ext cx="230" cy="2"/>
              <a:chOff x="2737" y="781"/>
              <a:chExt cx="230" cy="2"/>
            </a:xfrm>
          </p:grpSpPr>
          <p:sp>
            <p:nvSpPr>
              <p:cNvPr id="12" name="Freeform 695"/>
              <p:cNvSpPr>
                <a:spLocks/>
              </p:cNvSpPr>
              <p:nvPr/>
            </p:nvSpPr>
            <p:spPr bwMode="auto">
              <a:xfrm>
                <a:off x="2737" y="781"/>
                <a:ext cx="230" cy="2"/>
              </a:xfrm>
              <a:custGeom>
                <a:avLst/>
                <a:gdLst>
                  <a:gd name="T0" fmla="+- 0 2967 2737"/>
                  <a:gd name="T1" fmla="*/ T0 w 230"/>
                  <a:gd name="T2" fmla="+- 0 2737 2737"/>
                  <a:gd name="T3" fmla="*/ T2 w 230"/>
                </a:gdLst>
                <a:ahLst/>
                <a:cxnLst>
                  <a:cxn ang="0">
                    <a:pos x="T1" y="0"/>
                  </a:cxn>
                  <a:cxn ang="0">
                    <a:pos x="T3" y="0"/>
                  </a:cxn>
                </a:cxnLst>
                <a:rect l="0" t="0" r="r" b="b"/>
                <a:pathLst>
                  <a:path w="230">
                    <a:moveTo>
                      <a:pt x="230"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sp>
        <p:nvSpPr>
          <p:cNvPr id="19" name="Freeform 683"/>
          <p:cNvSpPr>
            <a:spLocks/>
          </p:cNvSpPr>
          <p:nvPr/>
        </p:nvSpPr>
        <p:spPr bwMode="auto">
          <a:xfrm>
            <a:off x="4504514" y="3201950"/>
            <a:ext cx="181536" cy="183335"/>
          </a:xfrm>
          <a:custGeom>
            <a:avLst/>
            <a:gdLst>
              <a:gd name="T0" fmla="+- 0 2735 2735"/>
              <a:gd name="T1" fmla="*/ T0 w 239"/>
              <a:gd name="T2" fmla="+- 0 658 658"/>
              <a:gd name="T3" fmla="*/ 658 h 600"/>
              <a:gd name="T4" fmla="+- 0 2973 2735"/>
              <a:gd name="T5" fmla="*/ T4 w 239"/>
              <a:gd name="T6" fmla="+- 0 658 658"/>
              <a:gd name="T7" fmla="*/ 658 h 600"/>
              <a:gd name="T8" fmla="+- 0 2973 2735"/>
              <a:gd name="T9" fmla="*/ T8 w 239"/>
              <a:gd name="T10" fmla="+- 0 1258 658"/>
              <a:gd name="T11" fmla="*/ 1258 h 600"/>
              <a:gd name="T12" fmla="+- 0 2735 2735"/>
              <a:gd name="T13" fmla="*/ T12 w 239"/>
              <a:gd name="T14" fmla="+- 0 1258 658"/>
              <a:gd name="T15" fmla="*/ 1258 h 600"/>
              <a:gd name="T16" fmla="+- 0 2735 2735"/>
              <a:gd name="T17" fmla="*/ T16 w 239"/>
              <a:gd name="T18" fmla="+- 0 658 658"/>
              <a:gd name="T19" fmla="*/ 658 h 600"/>
            </a:gdLst>
            <a:ahLst/>
            <a:cxnLst>
              <a:cxn ang="0">
                <a:pos x="T1" y="T3"/>
              </a:cxn>
              <a:cxn ang="0">
                <a:pos x="T5" y="T7"/>
              </a:cxn>
              <a:cxn ang="0">
                <a:pos x="T9" y="T11"/>
              </a:cxn>
              <a:cxn ang="0">
                <a:pos x="T13" y="T15"/>
              </a:cxn>
              <a:cxn ang="0">
                <a:pos x="T17" y="T19"/>
              </a:cxn>
            </a:cxnLst>
            <a:rect l="0" t="0" r="r" b="b"/>
            <a:pathLst>
              <a:path w="239" h="600">
                <a:moveTo>
                  <a:pt x="0" y="0"/>
                </a:moveTo>
                <a:lnTo>
                  <a:pt x="238" y="0"/>
                </a:lnTo>
                <a:lnTo>
                  <a:pt x="238" y="600"/>
                </a:lnTo>
                <a:lnTo>
                  <a:pt x="0" y="600"/>
                </a:lnTo>
                <a:lnTo>
                  <a:pt x="0" y="0"/>
                </a:lnTo>
                <a:close/>
              </a:path>
            </a:pathLst>
          </a:custGeom>
          <a:solidFill>
            <a:srgbClr val="FF0000"/>
          </a:solidFill>
          <a:ln w="285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nvGrpSpPr>
          <p:cNvPr id="20" name="Group 132"/>
          <p:cNvGrpSpPr>
            <a:grpSpLocks/>
          </p:cNvGrpSpPr>
          <p:nvPr/>
        </p:nvGrpSpPr>
        <p:grpSpPr bwMode="auto">
          <a:xfrm>
            <a:off x="6280719" y="1408623"/>
            <a:ext cx="2004785" cy="2001411"/>
            <a:chOff x="6690" y="640"/>
            <a:chExt cx="1485" cy="1482"/>
          </a:xfrm>
          <a:effectLst>
            <a:outerShdw blurRad="63500" sx="102000" sy="102000" algn="ctr" rotWithShape="0">
              <a:prstClr val="black">
                <a:alpha val="40000"/>
              </a:prstClr>
            </a:outerShdw>
          </a:effectLst>
        </p:grpSpPr>
        <p:grpSp>
          <p:nvGrpSpPr>
            <p:cNvPr id="21" name="Group 133"/>
            <p:cNvGrpSpPr>
              <a:grpSpLocks/>
            </p:cNvGrpSpPr>
            <p:nvPr/>
          </p:nvGrpSpPr>
          <p:grpSpPr bwMode="auto">
            <a:xfrm>
              <a:off x="6700" y="650"/>
              <a:ext cx="1460" cy="1462"/>
              <a:chOff x="6700" y="650"/>
              <a:chExt cx="1460" cy="1462"/>
            </a:xfrm>
          </p:grpSpPr>
          <p:sp>
            <p:nvSpPr>
              <p:cNvPr id="60" name="Freeform 134"/>
              <p:cNvSpPr>
                <a:spLocks/>
              </p:cNvSpPr>
              <p:nvPr/>
            </p:nvSpPr>
            <p:spPr bwMode="auto">
              <a:xfrm>
                <a:off x="6700" y="650"/>
                <a:ext cx="1460" cy="1462"/>
              </a:xfrm>
              <a:custGeom>
                <a:avLst/>
                <a:gdLst>
                  <a:gd name="T0" fmla="+- 0 6700 6700"/>
                  <a:gd name="T1" fmla="*/ T0 w 1460"/>
                  <a:gd name="T2" fmla="+- 0 650 650"/>
                  <a:gd name="T3" fmla="*/ 650 h 1462"/>
                  <a:gd name="T4" fmla="+- 0 8160 6700"/>
                  <a:gd name="T5" fmla="*/ T4 w 1460"/>
                  <a:gd name="T6" fmla="+- 0 650 650"/>
                  <a:gd name="T7" fmla="*/ 650 h 1462"/>
                  <a:gd name="T8" fmla="+- 0 8160 6700"/>
                  <a:gd name="T9" fmla="*/ T8 w 1460"/>
                  <a:gd name="T10" fmla="+- 0 2113 650"/>
                  <a:gd name="T11" fmla="*/ 2113 h 1462"/>
                  <a:gd name="T12" fmla="+- 0 6700 6700"/>
                  <a:gd name="T13" fmla="*/ T12 w 1460"/>
                  <a:gd name="T14" fmla="+- 0 2113 650"/>
                  <a:gd name="T15" fmla="*/ 2113 h 1462"/>
                  <a:gd name="T16" fmla="+- 0 6700 6700"/>
                  <a:gd name="T17" fmla="*/ T16 w 1460"/>
                  <a:gd name="T18" fmla="+- 0 650 650"/>
                  <a:gd name="T19" fmla="*/ 650 h 1462"/>
                </a:gdLst>
                <a:ahLst/>
                <a:cxnLst>
                  <a:cxn ang="0">
                    <a:pos x="T1" y="T3"/>
                  </a:cxn>
                  <a:cxn ang="0">
                    <a:pos x="T5" y="T7"/>
                  </a:cxn>
                  <a:cxn ang="0">
                    <a:pos x="T9" y="T11"/>
                  </a:cxn>
                  <a:cxn ang="0">
                    <a:pos x="T13" y="T15"/>
                  </a:cxn>
                  <a:cxn ang="0">
                    <a:pos x="T17" y="T19"/>
                  </a:cxn>
                </a:cxnLst>
                <a:rect l="0" t="0" r="r" b="b"/>
                <a:pathLst>
                  <a:path w="1460" h="1462">
                    <a:moveTo>
                      <a:pt x="0" y="0"/>
                    </a:moveTo>
                    <a:lnTo>
                      <a:pt x="1460" y="0"/>
                    </a:lnTo>
                    <a:lnTo>
                      <a:pt x="1460" y="1463"/>
                    </a:lnTo>
                    <a:lnTo>
                      <a:pt x="0" y="1463"/>
                    </a:lnTo>
                    <a:lnTo>
                      <a:pt x="0" y="0"/>
                    </a:lnTo>
                    <a:close/>
                  </a:path>
                </a:pathLst>
              </a:custGeom>
              <a:solidFill>
                <a:srgbClr val="00B050"/>
              </a:solidFill>
              <a:ln w="28575">
                <a:solidFill>
                  <a:schemeClr val="tx1"/>
                </a:solid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22" name="Group 135"/>
            <p:cNvGrpSpPr>
              <a:grpSpLocks/>
            </p:cNvGrpSpPr>
            <p:nvPr/>
          </p:nvGrpSpPr>
          <p:grpSpPr bwMode="auto">
            <a:xfrm>
              <a:off x="6698" y="648"/>
              <a:ext cx="1465" cy="1465"/>
              <a:chOff x="6698" y="648"/>
              <a:chExt cx="1465" cy="1465"/>
            </a:xfrm>
          </p:grpSpPr>
          <p:sp>
            <p:nvSpPr>
              <p:cNvPr id="59" name="Freeform 136"/>
              <p:cNvSpPr>
                <a:spLocks/>
              </p:cNvSpPr>
              <p:nvPr/>
            </p:nvSpPr>
            <p:spPr bwMode="auto">
              <a:xfrm>
                <a:off x="6698" y="648"/>
                <a:ext cx="1465" cy="1465"/>
              </a:xfrm>
              <a:custGeom>
                <a:avLst/>
                <a:gdLst>
                  <a:gd name="T0" fmla="+- 0 6698 6698"/>
                  <a:gd name="T1" fmla="*/ T0 w 1465"/>
                  <a:gd name="T2" fmla="+- 0 648 648"/>
                  <a:gd name="T3" fmla="*/ 648 h 1465"/>
                  <a:gd name="T4" fmla="+- 0 8163 6698"/>
                  <a:gd name="T5" fmla="*/ T4 w 1465"/>
                  <a:gd name="T6" fmla="+- 0 648 648"/>
                  <a:gd name="T7" fmla="*/ 648 h 1465"/>
                  <a:gd name="T8" fmla="+- 0 8163 6698"/>
                  <a:gd name="T9" fmla="*/ T8 w 1465"/>
                  <a:gd name="T10" fmla="+- 0 2113 648"/>
                  <a:gd name="T11" fmla="*/ 2113 h 1465"/>
                  <a:gd name="T12" fmla="+- 0 6698 6698"/>
                  <a:gd name="T13" fmla="*/ T12 w 1465"/>
                  <a:gd name="T14" fmla="+- 0 2113 648"/>
                  <a:gd name="T15" fmla="*/ 2113 h 1465"/>
                  <a:gd name="T16" fmla="+- 0 6698 6698"/>
                  <a:gd name="T17" fmla="*/ T16 w 1465"/>
                  <a:gd name="T18" fmla="+- 0 648 648"/>
                  <a:gd name="T19" fmla="*/ 648 h 1465"/>
                </a:gdLst>
                <a:ahLst/>
                <a:cxnLst>
                  <a:cxn ang="0">
                    <a:pos x="T1" y="T3"/>
                  </a:cxn>
                  <a:cxn ang="0">
                    <a:pos x="T5" y="T7"/>
                  </a:cxn>
                  <a:cxn ang="0">
                    <a:pos x="T9" y="T11"/>
                  </a:cxn>
                  <a:cxn ang="0">
                    <a:pos x="T13" y="T15"/>
                  </a:cxn>
                  <a:cxn ang="0">
                    <a:pos x="T17" y="T19"/>
                  </a:cxn>
                </a:cxnLst>
                <a:rect l="0" t="0" r="r" b="b"/>
                <a:pathLst>
                  <a:path w="1465" h="1465">
                    <a:moveTo>
                      <a:pt x="0" y="0"/>
                    </a:moveTo>
                    <a:lnTo>
                      <a:pt x="1465" y="0"/>
                    </a:lnTo>
                    <a:lnTo>
                      <a:pt x="1465" y="1465"/>
                    </a:lnTo>
                    <a:lnTo>
                      <a:pt x="0" y="1465"/>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3" name="Group 137"/>
            <p:cNvGrpSpPr>
              <a:grpSpLocks/>
            </p:cNvGrpSpPr>
            <p:nvPr/>
          </p:nvGrpSpPr>
          <p:grpSpPr bwMode="auto">
            <a:xfrm>
              <a:off x="6844" y="648"/>
              <a:ext cx="2" cy="1465"/>
              <a:chOff x="6844" y="648"/>
              <a:chExt cx="2" cy="1465"/>
            </a:xfrm>
          </p:grpSpPr>
          <p:sp>
            <p:nvSpPr>
              <p:cNvPr id="58" name="Freeform 138"/>
              <p:cNvSpPr>
                <a:spLocks/>
              </p:cNvSpPr>
              <p:nvPr/>
            </p:nvSpPr>
            <p:spPr bwMode="auto">
              <a:xfrm>
                <a:off x="684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4" name="Group 139"/>
            <p:cNvGrpSpPr>
              <a:grpSpLocks/>
            </p:cNvGrpSpPr>
            <p:nvPr/>
          </p:nvGrpSpPr>
          <p:grpSpPr bwMode="auto">
            <a:xfrm>
              <a:off x="6991" y="648"/>
              <a:ext cx="2" cy="1465"/>
              <a:chOff x="6991" y="648"/>
              <a:chExt cx="2" cy="1465"/>
            </a:xfrm>
          </p:grpSpPr>
          <p:sp>
            <p:nvSpPr>
              <p:cNvPr id="57" name="Freeform 140"/>
              <p:cNvSpPr>
                <a:spLocks/>
              </p:cNvSpPr>
              <p:nvPr/>
            </p:nvSpPr>
            <p:spPr bwMode="auto">
              <a:xfrm>
                <a:off x="6991"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5" name="Group 141"/>
            <p:cNvGrpSpPr>
              <a:grpSpLocks/>
            </p:cNvGrpSpPr>
            <p:nvPr/>
          </p:nvGrpSpPr>
          <p:grpSpPr bwMode="auto">
            <a:xfrm>
              <a:off x="7138" y="648"/>
              <a:ext cx="2" cy="1465"/>
              <a:chOff x="7138" y="648"/>
              <a:chExt cx="2" cy="1465"/>
            </a:xfrm>
          </p:grpSpPr>
          <p:sp>
            <p:nvSpPr>
              <p:cNvPr id="56" name="Freeform 142"/>
              <p:cNvSpPr>
                <a:spLocks/>
              </p:cNvSpPr>
              <p:nvPr/>
            </p:nvSpPr>
            <p:spPr bwMode="auto">
              <a:xfrm>
                <a:off x="7138"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6" name="Group 143"/>
            <p:cNvGrpSpPr>
              <a:grpSpLocks/>
            </p:cNvGrpSpPr>
            <p:nvPr/>
          </p:nvGrpSpPr>
          <p:grpSpPr bwMode="auto">
            <a:xfrm>
              <a:off x="7284" y="648"/>
              <a:ext cx="2" cy="1465"/>
              <a:chOff x="7284" y="648"/>
              <a:chExt cx="2" cy="1465"/>
            </a:xfrm>
          </p:grpSpPr>
          <p:sp>
            <p:nvSpPr>
              <p:cNvPr id="55" name="Freeform 144"/>
              <p:cNvSpPr>
                <a:spLocks/>
              </p:cNvSpPr>
              <p:nvPr/>
            </p:nvSpPr>
            <p:spPr bwMode="auto">
              <a:xfrm>
                <a:off x="728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7" name="Group 145"/>
            <p:cNvGrpSpPr>
              <a:grpSpLocks/>
            </p:cNvGrpSpPr>
            <p:nvPr/>
          </p:nvGrpSpPr>
          <p:grpSpPr bwMode="auto">
            <a:xfrm>
              <a:off x="7431" y="648"/>
              <a:ext cx="2" cy="1465"/>
              <a:chOff x="7431" y="648"/>
              <a:chExt cx="2" cy="1465"/>
            </a:xfrm>
          </p:grpSpPr>
          <p:sp>
            <p:nvSpPr>
              <p:cNvPr id="54" name="Freeform 146"/>
              <p:cNvSpPr>
                <a:spLocks/>
              </p:cNvSpPr>
              <p:nvPr/>
            </p:nvSpPr>
            <p:spPr bwMode="auto">
              <a:xfrm>
                <a:off x="7431"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8" name="Group 147"/>
            <p:cNvGrpSpPr>
              <a:grpSpLocks/>
            </p:cNvGrpSpPr>
            <p:nvPr/>
          </p:nvGrpSpPr>
          <p:grpSpPr bwMode="auto">
            <a:xfrm>
              <a:off x="7577" y="648"/>
              <a:ext cx="2" cy="1465"/>
              <a:chOff x="7577" y="648"/>
              <a:chExt cx="2" cy="1465"/>
            </a:xfrm>
          </p:grpSpPr>
          <p:sp>
            <p:nvSpPr>
              <p:cNvPr id="53" name="Freeform 148"/>
              <p:cNvSpPr>
                <a:spLocks/>
              </p:cNvSpPr>
              <p:nvPr/>
            </p:nvSpPr>
            <p:spPr bwMode="auto">
              <a:xfrm>
                <a:off x="7577"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9" name="Group 149"/>
            <p:cNvGrpSpPr>
              <a:grpSpLocks/>
            </p:cNvGrpSpPr>
            <p:nvPr/>
          </p:nvGrpSpPr>
          <p:grpSpPr bwMode="auto">
            <a:xfrm>
              <a:off x="7724" y="648"/>
              <a:ext cx="2" cy="1465"/>
              <a:chOff x="7724" y="648"/>
              <a:chExt cx="2" cy="1465"/>
            </a:xfrm>
          </p:grpSpPr>
          <p:sp>
            <p:nvSpPr>
              <p:cNvPr id="52" name="Freeform 150"/>
              <p:cNvSpPr>
                <a:spLocks/>
              </p:cNvSpPr>
              <p:nvPr/>
            </p:nvSpPr>
            <p:spPr bwMode="auto">
              <a:xfrm>
                <a:off x="772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0" name="Group 151"/>
            <p:cNvGrpSpPr>
              <a:grpSpLocks/>
            </p:cNvGrpSpPr>
            <p:nvPr/>
          </p:nvGrpSpPr>
          <p:grpSpPr bwMode="auto">
            <a:xfrm>
              <a:off x="7870" y="648"/>
              <a:ext cx="2" cy="1465"/>
              <a:chOff x="7870" y="648"/>
              <a:chExt cx="2" cy="1465"/>
            </a:xfrm>
          </p:grpSpPr>
          <p:sp>
            <p:nvSpPr>
              <p:cNvPr id="51" name="Freeform 152"/>
              <p:cNvSpPr>
                <a:spLocks/>
              </p:cNvSpPr>
              <p:nvPr/>
            </p:nvSpPr>
            <p:spPr bwMode="auto">
              <a:xfrm>
                <a:off x="7870"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1" name="Group 153"/>
            <p:cNvGrpSpPr>
              <a:grpSpLocks/>
            </p:cNvGrpSpPr>
            <p:nvPr/>
          </p:nvGrpSpPr>
          <p:grpSpPr bwMode="auto">
            <a:xfrm>
              <a:off x="8017" y="648"/>
              <a:ext cx="2" cy="1465"/>
              <a:chOff x="8017" y="648"/>
              <a:chExt cx="2" cy="1465"/>
            </a:xfrm>
          </p:grpSpPr>
          <p:sp>
            <p:nvSpPr>
              <p:cNvPr id="50" name="Freeform 154"/>
              <p:cNvSpPr>
                <a:spLocks/>
              </p:cNvSpPr>
              <p:nvPr/>
            </p:nvSpPr>
            <p:spPr bwMode="auto">
              <a:xfrm>
                <a:off x="8017"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2" name="Group 155"/>
            <p:cNvGrpSpPr>
              <a:grpSpLocks/>
            </p:cNvGrpSpPr>
            <p:nvPr/>
          </p:nvGrpSpPr>
          <p:grpSpPr bwMode="auto">
            <a:xfrm>
              <a:off x="6701" y="1970"/>
              <a:ext cx="1465" cy="2"/>
              <a:chOff x="6701" y="1970"/>
              <a:chExt cx="1465" cy="2"/>
            </a:xfrm>
          </p:grpSpPr>
          <p:sp>
            <p:nvSpPr>
              <p:cNvPr id="49" name="Freeform 156"/>
              <p:cNvSpPr>
                <a:spLocks/>
              </p:cNvSpPr>
              <p:nvPr/>
            </p:nvSpPr>
            <p:spPr bwMode="auto">
              <a:xfrm>
                <a:off x="6701" y="197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3" name="Group 157"/>
            <p:cNvGrpSpPr>
              <a:grpSpLocks/>
            </p:cNvGrpSpPr>
            <p:nvPr/>
          </p:nvGrpSpPr>
          <p:grpSpPr bwMode="auto">
            <a:xfrm>
              <a:off x="6701" y="1823"/>
              <a:ext cx="1465" cy="2"/>
              <a:chOff x="6701" y="1823"/>
              <a:chExt cx="1465" cy="2"/>
            </a:xfrm>
          </p:grpSpPr>
          <p:sp>
            <p:nvSpPr>
              <p:cNvPr id="48" name="Freeform 158"/>
              <p:cNvSpPr>
                <a:spLocks/>
              </p:cNvSpPr>
              <p:nvPr/>
            </p:nvSpPr>
            <p:spPr bwMode="auto">
              <a:xfrm>
                <a:off x="6701" y="1823"/>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4" name="Group 159"/>
            <p:cNvGrpSpPr>
              <a:grpSpLocks/>
            </p:cNvGrpSpPr>
            <p:nvPr/>
          </p:nvGrpSpPr>
          <p:grpSpPr bwMode="auto">
            <a:xfrm>
              <a:off x="6701" y="1677"/>
              <a:ext cx="1465" cy="2"/>
              <a:chOff x="6701" y="1677"/>
              <a:chExt cx="1465" cy="2"/>
            </a:xfrm>
          </p:grpSpPr>
          <p:sp>
            <p:nvSpPr>
              <p:cNvPr id="47" name="Freeform 160"/>
              <p:cNvSpPr>
                <a:spLocks/>
              </p:cNvSpPr>
              <p:nvPr/>
            </p:nvSpPr>
            <p:spPr bwMode="auto">
              <a:xfrm>
                <a:off x="6701" y="167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5" name="Group 161"/>
            <p:cNvGrpSpPr>
              <a:grpSpLocks/>
            </p:cNvGrpSpPr>
            <p:nvPr/>
          </p:nvGrpSpPr>
          <p:grpSpPr bwMode="auto">
            <a:xfrm>
              <a:off x="6701" y="1530"/>
              <a:ext cx="1465" cy="2"/>
              <a:chOff x="6701" y="1530"/>
              <a:chExt cx="1465" cy="2"/>
            </a:xfrm>
          </p:grpSpPr>
          <p:sp>
            <p:nvSpPr>
              <p:cNvPr id="46" name="Freeform 162"/>
              <p:cNvSpPr>
                <a:spLocks/>
              </p:cNvSpPr>
              <p:nvPr/>
            </p:nvSpPr>
            <p:spPr bwMode="auto">
              <a:xfrm>
                <a:off x="6701" y="153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6" name="Group 163"/>
            <p:cNvGrpSpPr>
              <a:grpSpLocks/>
            </p:cNvGrpSpPr>
            <p:nvPr/>
          </p:nvGrpSpPr>
          <p:grpSpPr bwMode="auto">
            <a:xfrm>
              <a:off x="6701" y="1383"/>
              <a:ext cx="1465" cy="2"/>
              <a:chOff x="6701" y="1383"/>
              <a:chExt cx="1465" cy="2"/>
            </a:xfrm>
          </p:grpSpPr>
          <p:sp>
            <p:nvSpPr>
              <p:cNvPr id="45" name="Freeform 164"/>
              <p:cNvSpPr>
                <a:spLocks/>
              </p:cNvSpPr>
              <p:nvPr/>
            </p:nvSpPr>
            <p:spPr bwMode="auto">
              <a:xfrm>
                <a:off x="6701" y="1383"/>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7" name="Group 165"/>
            <p:cNvGrpSpPr>
              <a:grpSpLocks/>
            </p:cNvGrpSpPr>
            <p:nvPr/>
          </p:nvGrpSpPr>
          <p:grpSpPr bwMode="auto">
            <a:xfrm>
              <a:off x="6701" y="1237"/>
              <a:ext cx="1465" cy="2"/>
              <a:chOff x="6701" y="1237"/>
              <a:chExt cx="1465" cy="2"/>
            </a:xfrm>
          </p:grpSpPr>
          <p:sp>
            <p:nvSpPr>
              <p:cNvPr id="44" name="Freeform 166"/>
              <p:cNvSpPr>
                <a:spLocks/>
              </p:cNvSpPr>
              <p:nvPr/>
            </p:nvSpPr>
            <p:spPr bwMode="auto">
              <a:xfrm>
                <a:off x="6701" y="123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8" name="Group 167"/>
            <p:cNvGrpSpPr>
              <a:grpSpLocks/>
            </p:cNvGrpSpPr>
            <p:nvPr/>
          </p:nvGrpSpPr>
          <p:grpSpPr bwMode="auto">
            <a:xfrm>
              <a:off x="6701" y="1090"/>
              <a:ext cx="1465" cy="2"/>
              <a:chOff x="6701" y="1090"/>
              <a:chExt cx="1465" cy="2"/>
            </a:xfrm>
          </p:grpSpPr>
          <p:sp>
            <p:nvSpPr>
              <p:cNvPr id="43" name="Freeform 168"/>
              <p:cNvSpPr>
                <a:spLocks/>
              </p:cNvSpPr>
              <p:nvPr/>
            </p:nvSpPr>
            <p:spPr bwMode="auto">
              <a:xfrm>
                <a:off x="6701" y="109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9" name="Group 169"/>
            <p:cNvGrpSpPr>
              <a:grpSpLocks/>
            </p:cNvGrpSpPr>
            <p:nvPr/>
          </p:nvGrpSpPr>
          <p:grpSpPr bwMode="auto">
            <a:xfrm>
              <a:off x="6701" y="944"/>
              <a:ext cx="1465" cy="2"/>
              <a:chOff x="6701" y="944"/>
              <a:chExt cx="1465" cy="2"/>
            </a:xfrm>
          </p:grpSpPr>
          <p:sp>
            <p:nvSpPr>
              <p:cNvPr id="42" name="Freeform 170"/>
              <p:cNvSpPr>
                <a:spLocks/>
              </p:cNvSpPr>
              <p:nvPr/>
            </p:nvSpPr>
            <p:spPr bwMode="auto">
              <a:xfrm>
                <a:off x="6701" y="944"/>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40" name="Group 171"/>
            <p:cNvGrpSpPr>
              <a:grpSpLocks/>
            </p:cNvGrpSpPr>
            <p:nvPr/>
          </p:nvGrpSpPr>
          <p:grpSpPr bwMode="auto">
            <a:xfrm>
              <a:off x="6701" y="797"/>
              <a:ext cx="1465" cy="2"/>
              <a:chOff x="6701" y="797"/>
              <a:chExt cx="1465" cy="2"/>
            </a:xfrm>
          </p:grpSpPr>
          <p:sp>
            <p:nvSpPr>
              <p:cNvPr id="41" name="Freeform 172"/>
              <p:cNvSpPr>
                <a:spLocks/>
              </p:cNvSpPr>
              <p:nvPr/>
            </p:nvSpPr>
            <p:spPr bwMode="auto">
              <a:xfrm>
                <a:off x="6701" y="79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sp>
        <p:nvSpPr>
          <p:cNvPr id="61" name="TextBox 60"/>
          <p:cNvSpPr txBox="1"/>
          <p:nvPr/>
        </p:nvSpPr>
        <p:spPr>
          <a:xfrm>
            <a:off x="7082633" y="3475277"/>
            <a:ext cx="399892" cy="461665"/>
          </a:xfrm>
          <a:prstGeom prst="rect">
            <a:avLst/>
          </a:prstGeom>
          <a:noFill/>
        </p:spPr>
        <p:txBody>
          <a:bodyPr wrap="square" rtlCol="1">
            <a:spAutoFit/>
          </a:bodyPr>
          <a:lstStyle/>
          <a:p>
            <a:pPr algn="just"/>
            <a:r>
              <a:rPr lang="fa-IR" sz="2400" dirty="0" smtClean="0">
                <a:cs typeface="B Koodak" panose="00000700000000000000" pitchFamily="2" charset="-78"/>
              </a:rPr>
              <a:t>1</a:t>
            </a:r>
            <a:endParaRPr lang="fa-IR" sz="2000" dirty="0">
              <a:cs typeface="B Koodak" panose="00000700000000000000" pitchFamily="2" charset="-78"/>
            </a:endParaRPr>
          </a:p>
        </p:txBody>
      </p:sp>
      <p:sp>
        <p:nvSpPr>
          <p:cNvPr id="62" name="TextBox 61"/>
          <p:cNvSpPr txBox="1"/>
          <p:nvPr/>
        </p:nvSpPr>
        <p:spPr>
          <a:xfrm>
            <a:off x="5099142" y="3475277"/>
            <a:ext cx="803975" cy="461665"/>
          </a:xfrm>
          <a:prstGeom prst="rect">
            <a:avLst/>
          </a:prstGeom>
          <a:noFill/>
        </p:spPr>
        <p:txBody>
          <a:bodyPr wrap="square" rtlCol="1">
            <a:spAutoFit/>
          </a:bodyPr>
          <a:lstStyle/>
          <a:p>
            <a:pPr algn="just"/>
            <a:r>
              <a:rPr lang="fa-IR" sz="2400" dirty="0" smtClean="0">
                <a:cs typeface="B Koodak" panose="00000700000000000000" pitchFamily="2" charset="-78"/>
              </a:rPr>
              <a:t>0/1</a:t>
            </a:r>
            <a:endParaRPr lang="fa-IR" sz="2000" dirty="0">
              <a:cs typeface="B Koodak" panose="00000700000000000000" pitchFamily="2" charset="-78"/>
            </a:endParaRPr>
          </a:p>
        </p:txBody>
      </p:sp>
      <p:sp>
        <p:nvSpPr>
          <p:cNvPr id="63" name="TextBox 62"/>
          <p:cNvSpPr txBox="1"/>
          <p:nvPr/>
        </p:nvSpPr>
        <p:spPr>
          <a:xfrm>
            <a:off x="4180594" y="3475277"/>
            <a:ext cx="803975" cy="461665"/>
          </a:xfrm>
          <a:prstGeom prst="rect">
            <a:avLst/>
          </a:prstGeom>
          <a:noFill/>
        </p:spPr>
        <p:txBody>
          <a:bodyPr wrap="square" rtlCol="1">
            <a:spAutoFit/>
          </a:bodyPr>
          <a:lstStyle/>
          <a:p>
            <a:pPr algn="just"/>
            <a:r>
              <a:rPr lang="fa-IR" sz="2400" dirty="0" smtClean="0">
                <a:cs typeface="B Koodak" panose="00000700000000000000" pitchFamily="2" charset="-78"/>
              </a:rPr>
              <a:t>0/01</a:t>
            </a:r>
            <a:endParaRPr lang="fa-IR" sz="2000" dirty="0">
              <a:cs typeface="B Koodak" panose="00000700000000000000" pitchFamily="2" charset="-78"/>
            </a:endParaRPr>
          </a:p>
        </p:txBody>
      </p:sp>
      <p:sp>
        <p:nvSpPr>
          <p:cNvPr id="64" name="TextBox 63"/>
          <p:cNvSpPr txBox="1"/>
          <p:nvPr/>
        </p:nvSpPr>
        <p:spPr>
          <a:xfrm>
            <a:off x="342899" y="1529114"/>
            <a:ext cx="11722285" cy="830997"/>
          </a:xfrm>
          <a:prstGeom prst="rect">
            <a:avLst/>
          </a:prstGeom>
          <a:noFill/>
        </p:spPr>
        <p:txBody>
          <a:bodyPr wrap="square" rtlCol="1">
            <a:spAutoFit/>
          </a:bodyPr>
          <a:lstStyle/>
          <a:p>
            <a:pPr algn="just"/>
            <a:r>
              <a:rPr lang="fa-IR" sz="2400" dirty="0" smtClean="0">
                <a:cs typeface="B Koodak" panose="00000700000000000000" pitchFamily="2" charset="-78"/>
              </a:rPr>
              <a:t>حالا اگر شکلِ واحدِ ما از 1000 مربّعِ کوچک درست شده باشد، یک مرتبه به نامِ هزارم به جدولِ ارزشِ مکانی اعداد اعشار اضافه می شود. به شکل های زیر توجّه کن.</a:t>
            </a:r>
            <a:endParaRPr lang="fa-IR" sz="2000" dirty="0">
              <a:cs typeface="B Koodak" panose="00000700000000000000" pitchFamily="2" charset="-78"/>
            </a:endParaRPr>
          </a:p>
        </p:txBody>
      </p:sp>
      <p:pic>
        <p:nvPicPr>
          <p:cNvPr id="106" name="Picture 1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270" y="2016339"/>
            <a:ext cx="3465539" cy="3391712"/>
          </a:xfrm>
          <a:prstGeom prst="rect">
            <a:avLst/>
          </a:prstGeom>
        </p:spPr>
      </p:pic>
      <p:sp>
        <p:nvSpPr>
          <p:cNvPr id="107" name="TextBox 106"/>
          <p:cNvSpPr txBox="1"/>
          <p:nvPr/>
        </p:nvSpPr>
        <p:spPr>
          <a:xfrm>
            <a:off x="387441" y="5301006"/>
            <a:ext cx="3316830" cy="461665"/>
          </a:xfrm>
          <a:prstGeom prst="rect">
            <a:avLst/>
          </a:prstGeom>
          <a:noFill/>
        </p:spPr>
        <p:txBody>
          <a:bodyPr wrap="square" rtlCol="1">
            <a:spAutoFit/>
          </a:bodyPr>
          <a:lstStyle/>
          <a:p>
            <a:pPr algn="just"/>
            <a:r>
              <a:rPr lang="fa-IR" sz="2400" dirty="0" smtClean="0">
                <a:cs typeface="B Koodak" panose="00000700000000000000" pitchFamily="2" charset="-78"/>
              </a:rPr>
              <a:t>1شکل واحد (1000 قسمت)</a:t>
            </a:r>
            <a:endParaRPr lang="fa-IR" sz="2000" dirty="0">
              <a:cs typeface="B Koodak" panose="00000700000000000000" pitchFamily="2" charset="-78"/>
            </a:endParaRPr>
          </a:p>
        </p:txBody>
      </p:sp>
      <p:pic>
        <p:nvPicPr>
          <p:cNvPr id="108" name="Picture 1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6771" y="2610549"/>
            <a:ext cx="1637151" cy="2666401"/>
          </a:xfrm>
          <a:prstGeom prst="rect">
            <a:avLst/>
          </a:prstGeom>
        </p:spPr>
      </p:pic>
      <p:sp>
        <p:nvSpPr>
          <p:cNvPr id="109" name="TextBox 108"/>
          <p:cNvSpPr txBox="1"/>
          <p:nvPr/>
        </p:nvSpPr>
        <p:spPr>
          <a:xfrm>
            <a:off x="4268002" y="5301006"/>
            <a:ext cx="1922996" cy="461665"/>
          </a:xfrm>
          <a:prstGeom prst="rect">
            <a:avLst/>
          </a:prstGeom>
          <a:noFill/>
        </p:spPr>
        <p:txBody>
          <a:bodyPr wrap="square" rtlCol="1">
            <a:spAutoFit/>
          </a:bodyPr>
          <a:lstStyle/>
          <a:p>
            <a:pPr algn="just"/>
            <a:r>
              <a:rPr lang="fa-IR" sz="2400" dirty="0" smtClean="0">
                <a:cs typeface="B Koodak" panose="00000700000000000000" pitchFamily="2" charset="-78"/>
              </a:rPr>
              <a:t>0/1 (یک دهُم)</a:t>
            </a:r>
            <a:endParaRPr lang="fa-IR" sz="2000" dirty="0">
              <a:cs typeface="B Koodak" panose="00000700000000000000" pitchFamily="2" charset="-78"/>
            </a:endParaRPr>
          </a:p>
        </p:txBody>
      </p:sp>
      <p:pic>
        <p:nvPicPr>
          <p:cNvPr id="110" name="Picture 10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0696" y="3971192"/>
            <a:ext cx="579336" cy="1329814"/>
          </a:xfrm>
          <a:prstGeom prst="rect">
            <a:avLst/>
          </a:prstGeom>
        </p:spPr>
      </p:pic>
      <p:sp>
        <p:nvSpPr>
          <p:cNvPr id="111" name="TextBox 110"/>
          <p:cNvSpPr txBox="1"/>
          <p:nvPr/>
        </p:nvSpPr>
        <p:spPr>
          <a:xfrm>
            <a:off x="6763887" y="5335256"/>
            <a:ext cx="2271664" cy="461665"/>
          </a:xfrm>
          <a:prstGeom prst="rect">
            <a:avLst/>
          </a:prstGeom>
          <a:noFill/>
        </p:spPr>
        <p:txBody>
          <a:bodyPr wrap="square" rtlCol="1">
            <a:spAutoFit/>
          </a:bodyPr>
          <a:lstStyle/>
          <a:p>
            <a:pPr algn="just"/>
            <a:r>
              <a:rPr lang="fa-IR" sz="2400" dirty="0" smtClean="0">
                <a:cs typeface="B Koodak" panose="00000700000000000000" pitchFamily="2" charset="-78"/>
              </a:rPr>
              <a:t>0/01 (یک صدُم)</a:t>
            </a:r>
            <a:endParaRPr lang="fa-IR" sz="2000" dirty="0">
              <a:cs typeface="B Koodak" panose="00000700000000000000" pitchFamily="2" charset="-78"/>
            </a:endParaRPr>
          </a:p>
        </p:txBody>
      </p:sp>
      <p:pic>
        <p:nvPicPr>
          <p:cNvPr id="112" name="Picture 111"/>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654878" y="4996411"/>
            <a:ext cx="311412" cy="280539"/>
          </a:xfrm>
          <a:prstGeom prst="rect">
            <a:avLst/>
          </a:prstGeom>
        </p:spPr>
      </p:pic>
      <p:sp>
        <p:nvSpPr>
          <p:cNvPr id="113" name="TextBox 112"/>
          <p:cNvSpPr txBox="1"/>
          <p:nvPr/>
        </p:nvSpPr>
        <p:spPr>
          <a:xfrm>
            <a:off x="9590760" y="5335256"/>
            <a:ext cx="2271664" cy="461665"/>
          </a:xfrm>
          <a:prstGeom prst="rect">
            <a:avLst/>
          </a:prstGeom>
          <a:noFill/>
        </p:spPr>
        <p:txBody>
          <a:bodyPr wrap="square" rtlCol="1">
            <a:spAutoFit/>
          </a:bodyPr>
          <a:lstStyle/>
          <a:p>
            <a:pPr algn="just"/>
            <a:r>
              <a:rPr lang="fa-IR" sz="2400" dirty="0" smtClean="0">
                <a:cs typeface="B Koodak" panose="00000700000000000000" pitchFamily="2" charset="-78"/>
              </a:rPr>
              <a:t>0/001 (یک هزارُم)</a:t>
            </a:r>
            <a:endParaRPr lang="fa-IR" sz="2000" dirty="0">
              <a:cs typeface="B Koodak" panose="00000700000000000000" pitchFamily="2" charset="-78"/>
            </a:endParaRPr>
          </a:p>
        </p:txBody>
      </p:sp>
      <p:sp>
        <p:nvSpPr>
          <p:cNvPr id="114" name="TextBox 113"/>
          <p:cNvSpPr txBox="1"/>
          <p:nvPr/>
        </p:nvSpPr>
        <p:spPr>
          <a:xfrm>
            <a:off x="9477985" y="5762671"/>
            <a:ext cx="2435465" cy="400110"/>
          </a:xfrm>
          <a:prstGeom prst="rect">
            <a:avLst/>
          </a:prstGeom>
          <a:noFill/>
        </p:spPr>
        <p:txBody>
          <a:bodyPr wrap="square" rtlCol="1">
            <a:spAutoFit/>
          </a:bodyPr>
          <a:lstStyle/>
          <a:p>
            <a:pPr algn="just"/>
            <a:r>
              <a:rPr lang="fa-IR" sz="2000" dirty="0" smtClean="0">
                <a:cs typeface="B Koodak" panose="00000700000000000000" pitchFamily="2" charset="-78"/>
              </a:rPr>
              <a:t>1 قسمت از 1000 قسمت</a:t>
            </a:r>
            <a:endParaRPr lang="fa-IR" dirty="0">
              <a:cs typeface="B Koodak" panose="00000700000000000000" pitchFamily="2" charset="-78"/>
            </a:endParaRPr>
          </a:p>
        </p:txBody>
      </p:sp>
      <p:sp>
        <p:nvSpPr>
          <p:cNvPr id="115" name="TextBox 114"/>
          <p:cNvSpPr txBox="1"/>
          <p:nvPr/>
        </p:nvSpPr>
        <p:spPr>
          <a:xfrm>
            <a:off x="6829006" y="5762671"/>
            <a:ext cx="2435465" cy="400110"/>
          </a:xfrm>
          <a:prstGeom prst="rect">
            <a:avLst/>
          </a:prstGeom>
          <a:noFill/>
        </p:spPr>
        <p:txBody>
          <a:bodyPr wrap="square" rtlCol="1">
            <a:spAutoFit/>
          </a:bodyPr>
          <a:lstStyle/>
          <a:p>
            <a:pPr algn="ctr"/>
            <a:r>
              <a:rPr lang="fa-IR" sz="2000" dirty="0" smtClean="0">
                <a:cs typeface="B Koodak" panose="00000700000000000000" pitchFamily="2" charset="-78"/>
              </a:rPr>
              <a:t>1 قسمت از 100 قسمت</a:t>
            </a:r>
            <a:endParaRPr lang="fa-IR" dirty="0">
              <a:cs typeface="B Koodak" panose="00000700000000000000" pitchFamily="2" charset="-78"/>
            </a:endParaRPr>
          </a:p>
        </p:txBody>
      </p:sp>
      <p:sp>
        <p:nvSpPr>
          <p:cNvPr id="116" name="TextBox 115"/>
          <p:cNvSpPr txBox="1"/>
          <p:nvPr/>
        </p:nvSpPr>
        <p:spPr>
          <a:xfrm>
            <a:off x="4118894" y="5762671"/>
            <a:ext cx="2435465" cy="400110"/>
          </a:xfrm>
          <a:prstGeom prst="rect">
            <a:avLst/>
          </a:prstGeom>
          <a:noFill/>
        </p:spPr>
        <p:txBody>
          <a:bodyPr wrap="square" rtlCol="1">
            <a:spAutoFit/>
          </a:bodyPr>
          <a:lstStyle/>
          <a:p>
            <a:pPr algn="ctr"/>
            <a:r>
              <a:rPr lang="fa-IR" sz="2000" dirty="0" smtClean="0">
                <a:cs typeface="B Koodak" panose="00000700000000000000" pitchFamily="2" charset="-78"/>
              </a:rPr>
              <a:t>1 قسمت از 10 قسمت</a:t>
            </a:r>
            <a:endParaRPr lang="fa-IR" dirty="0">
              <a:cs typeface="B Koodak" panose="00000700000000000000" pitchFamily="2" charset="-78"/>
            </a:endParaRPr>
          </a:p>
        </p:txBody>
      </p:sp>
    </p:spTree>
    <p:custDataLst>
      <p:tags r:id="rId1"/>
    </p:custDataLst>
    <p:extLst>
      <p:ext uri="{BB962C8B-B14F-4D97-AF65-F5344CB8AC3E}">
        <p14:creationId xmlns:p14="http://schemas.microsoft.com/office/powerpoint/2010/main" val="25991095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60098">
        <p15:prstTrans prst="crush"/>
      </p:transition>
    </mc:Choice>
    <mc:Fallback>
      <p:transition spd="slow" advTm="6009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1000"/>
                                        <p:tgtEl>
                                          <p:spTgt spid="61"/>
                                        </p:tgtEl>
                                      </p:cBhvr>
                                    </p:animEffect>
                                    <p:anim calcmode="lin" valueType="num">
                                      <p:cBhvr>
                                        <p:cTn id="20" dur="1000" fill="hold"/>
                                        <p:tgtEl>
                                          <p:spTgt spid="61"/>
                                        </p:tgtEl>
                                        <p:attrNameLst>
                                          <p:attrName>ppt_x</p:attrName>
                                        </p:attrNameLst>
                                      </p:cBhvr>
                                      <p:tavLst>
                                        <p:tav tm="0">
                                          <p:val>
                                            <p:strVal val="#ppt_x"/>
                                          </p:val>
                                        </p:tav>
                                        <p:tav tm="100000">
                                          <p:val>
                                            <p:strVal val="#ppt_x"/>
                                          </p:val>
                                        </p:tav>
                                      </p:tavLst>
                                    </p:anim>
                                    <p:anim calcmode="lin" valueType="num">
                                      <p:cBhvr>
                                        <p:cTn id="21"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1000"/>
                                        <p:tgtEl>
                                          <p:spTgt spid="62"/>
                                        </p:tgtEl>
                                      </p:cBhvr>
                                    </p:animEffect>
                                    <p:anim calcmode="lin" valueType="num">
                                      <p:cBhvr>
                                        <p:cTn id="34" dur="1000" fill="hold"/>
                                        <p:tgtEl>
                                          <p:spTgt spid="62"/>
                                        </p:tgtEl>
                                        <p:attrNameLst>
                                          <p:attrName>ppt_x</p:attrName>
                                        </p:attrNameLst>
                                      </p:cBhvr>
                                      <p:tavLst>
                                        <p:tav tm="0">
                                          <p:val>
                                            <p:strVal val="#ppt_x"/>
                                          </p:val>
                                        </p:tav>
                                        <p:tav tm="100000">
                                          <p:val>
                                            <p:strVal val="#ppt_x"/>
                                          </p:val>
                                        </p:tav>
                                      </p:tavLst>
                                    </p:anim>
                                    <p:anim calcmode="lin" valueType="num">
                                      <p:cBhvr>
                                        <p:cTn id="35"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1000"/>
                                        <p:tgtEl>
                                          <p:spTgt spid="63"/>
                                        </p:tgtEl>
                                      </p:cBhvr>
                                    </p:animEffect>
                                    <p:anim calcmode="lin" valueType="num">
                                      <p:cBhvr>
                                        <p:cTn id="48" dur="1000" fill="hold"/>
                                        <p:tgtEl>
                                          <p:spTgt spid="63"/>
                                        </p:tgtEl>
                                        <p:attrNameLst>
                                          <p:attrName>ppt_x</p:attrName>
                                        </p:attrNameLst>
                                      </p:cBhvr>
                                      <p:tavLst>
                                        <p:tav tm="0">
                                          <p:val>
                                            <p:strVal val="#ppt_x"/>
                                          </p:val>
                                        </p:tav>
                                        <p:tav tm="100000">
                                          <p:val>
                                            <p:strVal val="#ppt_x"/>
                                          </p:val>
                                        </p:tav>
                                      </p:tavLst>
                                    </p:anim>
                                    <p:anim calcmode="lin" valueType="num">
                                      <p:cBhvr>
                                        <p:cTn id="4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xit" presetSubtype="0" fill="hold" nodeType="clickEffect">
                                  <p:stCondLst>
                                    <p:cond delay="0"/>
                                  </p:stCondLst>
                                  <p:childTnLst>
                                    <p:animEffect transition="out" filter="fade">
                                      <p:cBhvr>
                                        <p:cTn id="53" dur="1000"/>
                                        <p:tgtEl>
                                          <p:spTgt spid="20"/>
                                        </p:tgtEl>
                                      </p:cBhvr>
                                    </p:animEffect>
                                    <p:anim calcmode="lin" valueType="num">
                                      <p:cBhvr>
                                        <p:cTn id="54" dur="1000"/>
                                        <p:tgtEl>
                                          <p:spTgt spid="20"/>
                                        </p:tgtEl>
                                        <p:attrNameLst>
                                          <p:attrName>ppt_x</p:attrName>
                                        </p:attrNameLst>
                                      </p:cBhvr>
                                      <p:tavLst>
                                        <p:tav tm="0">
                                          <p:val>
                                            <p:strVal val="ppt_x"/>
                                          </p:val>
                                        </p:tav>
                                        <p:tav tm="100000">
                                          <p:val>
                                            <p:strVal val="ppt_x"/>
                                          </p:val>
                                        </p:tav>
                                      </p:tavLst>
                                    </p:anim>
                                    <p:anim calcmode="lin" valueType="num">
                                      <p:cBhvr>
                                        <p:cTn id="55" dur="1000"/>
                                        <p:tgtEl>
                                          <p:spTgt spid="20"/>
                                        </p:tgtEl>
                                        <p:attrNameLst>
                                          <p:attrName>ppt_y</p:attrName>
                                        </p:attrNameLst>
                                      </p:cBhvr>
                                      <p:tavLst>
                                        <p:tav tm="0">
                                          <p:val>
                                            <p:strVal val="ppt_y"/>
                                          </p:val>
                                        </p:tav>
                                        <p:tav tm="100000">
                                          <p:val>
                                            <p:strVal val="ppt_y+.1"/>
                                          </p:val>
                                        </p:tav>
                                      </p:tavLst>
                                    </p:anim>
                                    <p:set>
                                      <p:cBhvr>
                                        <p:cTn id="56" dur="1" fill="hold">
                                          <p:stCondLst>
                                            <p:cond delay="999"/>
                                          </p:stCondLst>
                                        </p:cTn>
                                        <p:tgtEl>
                                          <p:spTgt spid="20"/>
                                        </p:tgtEl>
                                        <p:attrNameLst>
                                          <p:attrName>style.visibility</p:attrName>
                                        </p:attrNameLst>
                                      </p:cBhvr>
                                      <p:to>
                                        <p:strVal val="hidden"/>
                                      </p:to>
                                    </p:set>
                                  </p:childTnLst>
                                </p:cTn>
                              </p:par>
                              <p:par>
                                <p:cTn id="57" presetID="42" presetClass="exit" presetSubtype="0" fill="hold" grpId="1" nodeType="withEffect">
                                  <p:stCondLst>
                                    <p:cond delay="0"/>
                                  </p:stCondLst>
                                  <p:childTnLst>
                                    <p:animEffect transition="out" filter="fade">
                                      <p:cBhvr>
                                        <p:cTn id="58" dur="1000"/>
                                        <p:tgtEl>
                                          <p:spTgt spid="61"/>
                                        </p:tgtEl>
                                      </p:cBhvr>
                                    </p:animEffect>
                                    <p:anim calcmode="lin" valueType="num">
                                      <p:cBhvr>
                                        <p:cTn id="59" dur="1000"/>
                                        <p:tgtEl>
                                          <p:spTgt spid="61"/>
                                        </p:tgtEl>
                                        <p:attrNameLst>
                                          <p:attrName>ppt_x</p:attrName>
                                        </p:attrNameLst>
                                      </p:cBhvr>
                                      <p:tavLst>
                                        <p:tav tm="0">
                                          <p:val>
                                            <p:strVal val="ppt_x"/>
                                          </p:val>
                                        </p:tav>
                                        <p:tav tm="100000">
                                          <p:val>
                                            <p:strVal val="ppt_x"/>
                                          </p:val>
                                        </p:tav>
                                      </p:tavLst>
                                    </p:anim>
                                    <p:anim calcmode="lin" valueType="num">
                                      <p:cBhvr>
                                        <p:cTn id="60" dur="1000"/>
                                        <p:tgtEl>
                                          <p:spTgt spid="61"/>
                                        </p:tgtEl>
                                        <p:attrNameLst>
                                          <p:attrName>ppt_y</p:attrName>
                                        </p:attrNameLst>
                                      </p:cBhvr>
                                      <p:tavLst>
                                        <p:tav tm="0">
                                          <p:val>
                                            <p:strVal val="ppt_y"/>
                                          </p:val>
                                        </p:tav>
                                        <p:tav tm="100000">
                                          <p:val>
                                            <p:strVal val="ppt_y+.1"/>
                                          </p:val>
                                        </p:tav>
                                      </p:tavLst>
                                    </p:anim>
                                    <p:set>
                                      <p:cBhvr>
                                        <p:cTn id="61" dur="1" fill="hold">
                                          <p:stCondLst>
                                            <p:cond delay="999"/>
                                          </p:stCondLst>
                                        </p:cTn>
                                        <p:tgtEl>
                                          <p:spTgt spid="61"/>
                                        </p:tgtEl>
                                        <p:attrNameLst>
                                          <p:attrName>style.visibility</p:attrName>
                                        </p:attrNameLst>
                                      </p:cBhvr>
                                      <p:to>
                                        <p:strVal val="hidden"/>
                                      </p:to>
                                    </p:set>
                                  </p:childTnLst>
                                </p:cTn>
                              </p:par>
                              <p:par>
                                <p:cTn id="62" presetID="42" presetClass="exit" presetSubtype="0" fill="hold" nodeType="withEffect">
                                  <p:stCondLst>
                                    <p:cond delay="0"/>
                                  </p:stCondLst>
                                  <p:childTnLst>
                                    <p:animEffect transition="out" filter="fade">
                                      <p:cBhvr>
                                        <p:cTn id="63" dur="1000"/>
                                        <p:tgtEl>
                                          <p:spTgt spid="4"/>
                                        </p:tgtEl>
                                      </p:cBhvr>
                                    </p:animEffect>
                                    <p:anim calcmode="lin" valueType="num">
                                      <p:cBhvr>
                                        <p:cTn id="64" dur="1000"/>
                                        <p:tgtEl>
                                          <p:spTgt spid="4"/>
                                        </p:tgtEl>
                                        <p:attrNameLst>
                                          <p:attrName>ppt_x</p:attrName>
                                        </p:attrNameLst>
                                      </p:cBhvr>
                                      <p:tavLst>
                                        <p:tav tm="0">
                                          <p:val>
                                            <p:strVal val="ppt_x"/>
                                          </p:val>
                                        </p:tav>
                                        <p:tav tm="100000">
                                          <p:val>
                                            <p:strVal val="ppt_x"/>
                                          </p:val>
                                        </p:tav>
                                      </p:tavLst>
                                    </p:anim>
                                    <p:anim calcmode="lin" valueType="num">
                                      <p:cBhvr>
                                        <p:cTn id="65" dur="1000"/>
                                        <p:tgtEl>
                                          <p:spTgt spid="4"/>
                                        </p:tgtEl>
                                        <p:attrNameLst>
                                          <p:attrName>ppt_y</p:attrName>
                                        </p:attrNameLst>
                                      </p:cBhvr>
                                      <p:tavLst>
                                        <p:tav tm="0">
                                          <p:val>
                                            <p:strVal val="ppt_y"/>
                                          </p:val>
                                        </p:tav>
                                        <p:tav tm="100000">
                                          <p:val>
                                            <p:strVal val="ppt_y+.1"/>
                                          </p:val>
                                        </p:tav>
                                      </p:tavLst>
                                    </p:anim>
                                    <p:set>
                                      <p:cBhvr>
                                        <p:cTn id="66" dur="1" fill="hold">
                                          <p:stCondLst>
                                            <p:cond delay="999"/>
                                          </p:stCondLst>
                                        </p:cTn>
                                        <p:tgtEl>
                                          <p:spTgt spid="4"/>
                                        </p:tgtEl>
                                        <p:attrNameLst>
                                          <p:attrName>style.visibility</p:attrName>
                                        </p:attrNameLst>
                                      </p:cBhvr>
                                      <p:to>
                                        <p:strVal val="hidden"/>
                                      </p:to>
                                    </p:set>
                                  </p:childTnLst>
                                </p:cTn>
                              </p:par>
                              <p:par>
                                <p:cTn id="67" presetID="42" presetClass="exit" presetSubtype="0" fill="hold" grpId="1" nodeType="withEffect">
                                  <p:stCondLst>
                                    <p:cond delay="0"/>
                                  </p:stCondLst>
                                  <p:childTnLst>
                                    <p:animEffect transition="out" filter="fade">
                                      <p:cBhvr>
                                        <p:cTn id="68" dur="1000"/>
                                        <p:tgtEl>
                                          <p:spTgt spid="62"/>
                                        </p:tgtEl>
                                      </p:cBhvr>
                                    </p:animEffect>
                                    <p:anim calcmode="lin" valueType="num">
                                      <p:cBhvr>
                                        <p:cTn id="69" dur="1000"/>
                                        <p:tgtEl>
                                          <p:spTgt spid="62"/>
                                        </p:tgtEl>
                                        <p:attrNameLst>
                                          <p:attrName>ppt_x</p:attrName>
                                        </p:attrNameLst>
                                      </p:cBhvr>
                                      <p:tavLst>
                                        <p:tav tm="0">
                                          <p:val>
                                            <p:strVal val="ppt_x"/>
                                          </p:val>
                                        </p:tav>
                                        <p:tav tm="100000">
                                          <p:val>
                                            <p:strVal val="ppt_x"/>
                                          </p:val>
                                        </p:tav>
                                      </p:tavLst>
                                    </p:anim>
                                    <p:anim calcmode="lin" valueType="num">
                                      <p:cBhvr>
                                        <p:cTn id="70" dur="1000"/>
                                        <p:tgtEl>
                                          <p:spTgt spid="62"/>
                                        </p:tgtEl>
                                        <p:attrNameLst>
                                          <p:attrName>ppt_y</p:attrName>
                                        </p:attrNameLst>
                                      </p:cBhvr>
                                      <p:tavLst>
                                        <p:tav tm="0">
                                          <p:val>
                                            <p:strVal val="ppt_y"/>
                                          </p:val>
                                        </p:tav>
                                        <p:tav tm="100000">
                                          <p:val>
                                            <p:strVal val="ppt_y+.1"/>
                                          </p:val>
                                        </p:tav>
                                      </p:tavLst>
                                    </p:anim>
                                    <p:set>
                                      <p:cBhvr>
                                        <p:cTn id="71" dur="1" fill="hold">
                                          <p:stCondLst>
                                            <p:cond delay="999"/>
                                          </p:stCondLst>
                                        </p:cTn>
                                        <p:tgtEl>
                                          <p:spTgt spid="62"/>
                                        </p:tgtEl>
                                        <p:attrNameLst>
                                          <p:attrName>style.visibility</p:attrName>
                                        </p:attrNameLst>
                                      </p:cBhvr>
                                      <p:to>
                                        <p:strVal val="hidden"/>
                                      </p:to>
                                    </p:set>
                                  </p:childTnLst>
                                </p:cTn>
                              </p:par>
                              <p:par>
                                <p:cTn id="72" presetID="42" presetClass="exit" presetSubtype="0" fill="hold" grpId="1" nodeType="withEffect">
                                  <p:stCondLst>
                                    <p:cond delay="0"/>
                                  </p:stCondLst>
                                  <p:childTnLst>
                                    <p:animEffect transition="out" filter="fade">
                                      <p:cBhvr>
                                        <p:cTn id="73" dur="1000"/>
                                        <p:tgtEl>
                                          <p:spTgt spid="19"/>
                                        </p:tgtEl>
                                      </p:cBhvr>
                                    </p:animEffect>
                                    <p:anim calcmode="lin" valueType="num">
                                      <p:cBhvr>
                                        <p:cTn id="74" dur="1000"/>
                                        <p:tgtEl>
                                          <p:spTgt spid="19"/>
                                        </p:tgtEl>
                                        <p:attrNameLst>
                                          <p:attrName>ppt_x</p:attrName>
                                        </p:attrNameLst>
                                      </p:cBhvr>
                                      <p:tavLst>
                                        <p:tav tm="0">
                                          <p:val>
                                            <p:strVal val="ppt_x"/>
                                          </p:val>
                                        </p:tav>
                                        <p:tav tm="100000">
                                          <p:val>
                                            <p:strVal val="ppt_x"/>
                                          </p:val>
                                        </p:tav>
                                      </p:tavLst>
                                    </p:anim>
                                    <p:anim calcmode="lin" valueType="num">
                                      <p:cBhvr>
                                        <p:cTn id="75" dur="1000"/>
                                        <p:tgtEl>
                                          <p:spTgt spid="19"/>
                                        </p:tgtEl>
                                        <p:attrNameLst>
                                          <p:attrName>ppt_y</p:attrName>
                                        </p:attrNameLst>
                                      </p:cBhvr>
                                      <p:tavLst>
                                        <p:tav tm="0">
                                          <p:val>
                                            <p:strVal val="ppt_y"/>
                                          </p:val>
                                        </p:tav>
                                        <p:tav tm="100000">
                                          <p:val>
                                            <p:strVal val="ppt_y+.1"/>
                                          </p:val>
                                        </p:tav>
                                      </p:tavLst>
                                    </p:anim>
                                    <p:set>
                                      <p:cBhvr>
                                        <p:cTn id="76" dur="1" fill="hold">
                                          <p:stCondLst>
                                            <p:cond delay="999"/>
                                          </p:stCondLst>
                                        </p:cTn>
                                        <p:tgtEl>
                                          <p:spTgt spid="19"/>
                                        </p:tgtEl>
                                        <p:attrNameLst>
                                          <p:attrName>style.visibility</p:attrName>
                                        </p:attrNameLst>
                                      </p:cBhvr>
                                      <p:to>
                                        <p:strVal val="hidden"/>
                                      </p:to>
                                    </p:set>
                                  </p:childTnLst>
                                </p:cTn>
                              </p:par>
                              <p:par>
                                <p:cTn id="77" presetID="42" presetClass="exit" presetSubtype="0" fill="hold" grpId="1" nodeType="withEffect">
                                  <p:stCondLst>
                                    <p:cond delay="0"/>
                                  </p:stCondLst>
                                  <p:childTnLst>
                                    <p:animEffect transition="out" filter="fade">
                                      <p:cBhvr>
                                        <p:cTn id="78" dur="1000"/>
                                        <p:tgtEl>
                                          <p:spTgt spid="63"/>
                                        </p:tgtEl>
                                      </p:cBhvr>
                                    </p:animEffect>
                                    <p:anim calcmode="lin" valueType="num">
                                      <p:cBhvr>
                                        <p:cTn id="79" dur="1000"/>
                                        <p:tgtEl>
                                          <p:spTgt spid="63"/>
                                        </p:tgtEl>
                                        <p:attrNameLst>
                                          <p:attrName>ppt_x</p:attrName>
                                        </p:attrNameLst>
                                      </p:cBhvr>
                                      <p:tavLst>
                                        <p:tav tm="0">
                                          <p:val>
                                            <p:strVal val="ppt_x"/>
                                          </p:val>
                                        </p:tav>
                                        <p:tav tm="100000">
                                          <p:val>
                                            <p:strVal val="ppt_x"/>
                                          </p:val>
                                        </p:tav>
                                      </p:tavLst>
                                    </p:anim>
                                    <p:anim calcmode="lin" valueType="num">
                                      <p:cBhvr>
                                        <p:cTn id="80" dur="1000"/>
                                        <p:tgtEl>
                                          <p:spTgt spid="63"/>
                                        </p:tgtEl>
                                        <p:attrNameLst>
                                          <p:attrName>ppt_y</p:attrName>
                                        </p:attrNameLst>
                                      </p:cBhvr>
                                      <p:tavLst>
                                        <p:tav tm="0">
                                          <p:val>
                                            <p:strVal val="ppt_y"/>
                                          </p:val>
                                        </p:tav>
                                        <p:tav tm="100000">
                                          <p:val>
                                            <p:strVal val="ppt_y+.1"/>
                                          </p:val>
                                        </p:tav>
                                      </p:tavLst>
                                    </p:anim>
                                    <p:set>
                                      <p:cBhvr>
                                        <p:cTn id="81" dur="1" fill="hold">
                                          <p:stCondLst>
                                            <p:cond delay="999"/>
                                          </p:stCondLst>
                                        </p:cTn>
                                        <p:tgtEl>
                                          <p:spTgt spid="63"/>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fade">
                                      <p:cBhvr>
                                        <p:cTn id="86" dur="500"/>
                                        <p:tgtEl>
                                          <p:spTgt spid="64"/>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06"/>
                                        </p:tgtEl>
                                        <p:attrNameLst>
                                          <p:attrName>style.visibility</p:attrName>
                                        </p:attrNameLst>
                                      </p:cBhvr>
                                      <p:to>
                                        <p:strVal val="visible"/>
                                      </p:to>
                                    </p:set>
                                    <p:animEffect transition="in" filter="fade">
                                      <p:cBhvr>
                                        <p:cTn id="91" dur="1000"/>
                                        <p:tgtEl>
                                          <p:spTgt spid="106"/>
                                        </p:tgtEl>
                                      </p:cBhvr>
                                    </p:animEffect>
                                    <p:anim calcmode="lin" valueType="num">
                                      <p:cBhvr>
                                        <p:cTn id="92" dur="1000" fill="hold"/>
                                        <p:tgtEl>
                                          <p:spTgt spid="106"/>
                                        </p:tgtEl>
                                        <p:attrNameLst>
                                          <p:attrName>ppt_x</p:attrName>
                                        </p:attrNameLst>
                                      </p:cBhvr>
                                      <p:tavLst>
                                        <p:tav tm="0">
                                          <p:val>
                                            <p:strVal val="#ppt_x"/>
                                          </p:val>
                                        </p:tav>
                                        <p:tav tm="100000">
                                          <p:val>
                                            <p:strVal val="#ppt_x"/>
                                          </p:val>
                                        </p:tav>
                                      </p:tavLst>
                                    </p:anim>
                                    <p:anim calcmode="lin" valueType="num">
                                      <p:cBhvr>
                                        <p:cTn id="93"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07"/>
                                        </p:tgtEl>
                                        <p:attrNameLst>
                                          <p:attrName>style.visibility</p:attrName>
                                        </p:attrNameLst>
                                      </p:cBhvr>
                                      <p:to>
                                        <p:strVal val="visible"/>
                                      </p:to>
                                    </p:set>
                                    <p:anim calcmode="lin" valueType="num">
                                      <p:cBhvr>
                                        <p:cTn id="98" dur="500" fill="hold"/>
                                        <p:tgtEl>
                                          <p:spTgt spid="107"/>
                                        </p:tgtEl>
                                        <p:attrNameLst>
                                          <p:attrName>ppt_w</p:attrName>
                                        </p:attrNameLst>
                                      </p:cBhvr>
                                      <p:tavLst>
                                        <p:tav tm="0">
                                          <p:val>
                                            <p:fltVal val="0"/>
                                          </p:val>
                                        </p:tav>
                                        <p:tav tm="100000">
                                          <p:val>
                                            <p:strVal val="#ppt_w"/>
                                          </p:val>
                                        </p:tav>
                                      </p:tavLst>
                                    </p:anim>
                                    <p:anim calcmode="lin" valueType="num">
                                      <p:cBhvr>
                                        <p:cTn id="99" dur="500" fill="hold"/>
                                        <p:tgtEl>
                                          <p:spTgt spid="107"/>
                                        </p:tgtEl>
                                        <p:attrNameLst>
                                          <p:attrName>ppt_h</p:attrName>
                                        </p:attrNameLst>
                                      </p:cBhvr>
                                      <p:tavLst>
                                        <p:tav tm="0">
                                          <p:val>
                                            <p:fltVal val="0"/>
                                          </p:val>
                                        </p:tav>
                                        <p:tav tm="100000">
                                          <p:val>
                                            <p:strVal val="#ppt_h"/>
                                          </p:val>
                                        </p:tav>
                                      </p:tavLst>
                                    </p:anim>
                                    <p:animEffect transition="in" filter="fade">
                                      <p:cBhvr>
                                        <p:cTn id="100" dur="500"/>
                                        <p:tgtEl>
                                          <p:spTgt spid="107"/>
                                        </p:tgtEl>
                                      </p:cBhvr>
                                    </p:animEffec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108"/>
                                        </p:tgtEl>
                                        <p:attrNameLst>
                                          <p:attrName>style.visibility</p:attrName>
                                        </p:attrNameLst>
                                      </p:cBhvr>
                                      <p:to>
                                        <p:strVal val="visible"/>
                                      </p:to>
                                    </p:set>
                                    <p:animEffect transition="in" filter="fade">
                                      <p:cBhvr>
                                        <p:cTn id="105" dur="1000"/>
                                        <p:tgtEl>
                                          <p:spTgt spid="108"/>
                                        </p:tgtEl>
                                      </p:cBhvr>
                                    </p:animEffect>
                                    <p:anim calcmode="lin" valueType="num">
                                      <p:cBhvr>
                                        <p:cTn id="106" dur="1000" fill="hold"/>
                                        <p:tgtEl>
                                          <p:spTgt spid="108"/>
                                        </p:tgtEl>
                                        <p:attrNameLst>
                                          <p:attrName>ppt_x</p:attrName>
                                        </p:attrNameLst>
                                      </p:cBhvr>
                                      <p:tavLst>
                                        <p:tav tm="0">
                                          <p:val>
                                            <p:strVal val="#ppt_x"/>
                                          </p:val>
                                        </p:tav>
                                        <p:tav tm="100000">
                                          <p:val>
                                            <p:strVal val="#ppt_x"/>
                                          </p:val>
                                        </p:tav>
                                      </p:tavLst>
                                    </p:anim>
                                    <p:anim calcmode="lin" valueType="num">
                                      <p:cBhvr>
                                        <p:cTn id="107"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109"/>
                                        </p:tgtEl>
                                        <p:attrNameLst>
                                          <p:attrName>style.visibility</p:attrName>
                                        </p:attrNameLst>
                                      </p:cBhvr>
                                      <p:to>
                                        <p:strVal val="visible"/>
                                      </p:to>
                                    </p:set>
                                    <p:anim calcmode="lin" valueType="num">
                                      <p:cBhvr>
                                        <p:cTn id="112" dur="500" fill="hold"/>
                                        <p:tgtEl>
                                          <p:spTgt spid="109"/>
                                        </p:tgtEl>
                                        <p:attrNameLst>
                                          <p:attrName>ppt_w</p:attrName>
                                        </p:attrNameLst>
                                      </p:cBhvr>
                                      <p:tavLst>
                                        <p:tav tm="0">
                                          <p:val>
                                            <p:fltVal val="0"/>
                                          </p:val>
                                        </p:tav>
                                        <p:tav tm="100000">
                                          <p:val>
                                            <p:strVal val="#ppt_w"/>
                                          </p:val>
                                        </p:tav>
                                      </p:tavLst>
                                    </p:anim>
                                    <p:anim calcmode="lin" valueType="num">
                                      <p:cBhvr>
                                        <p:cTn id="113" dur="500" fill="hold"/>
                                        <p:tgtEl>
                                          <p:spTgt spid="109"/>
                                        </p:tgtEl>
                                        <p:attrNameLst>
                                          <p:attrName>ppt_h</p:attrName>
                                        </p:attrNameLst>
                                      </p:cBhvr>
                                      <p:tavLst>
                                        <p:tav tm="0">
                                          <p:val>
                                            <p:fltVal val="0"/>
                                          </p:val>
                                        </p:tav>
                                        <p:tav tm="100000">
                                          <p:val>
                                            <p:strVal val="#ppt_h"/>
                                          </p:val>
                                        </p:tav>
                                      </p:tavLst>
                                    </p:anim>
                                    <p:animEffect transition="in" filter="fade">
                                      <p:cBhvr>
                                        <p:cTn id="114" dur="500"/>
                                        <p:tgtEl>
                                          <p:spTgt spid="109"/>
                                        </p:tgtEl>
                                      </p:cBhvr>
                                    </p:animEffect>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116"/>
                                        </p:tgtEl>
                                        <p:attrNameLst>
                                          <p:attrName>style.visibility</p:attrName>
                                        </p:attrNameLst>
                                      </p:cBhvr>
                                      <p:to>
                                        <p:strVal val="visible"/>
                                      </p:to>
                                    </p:set>
                                    <p:animEffect transition="in" filter="fade">
                                      <p:cBhvr>
                                        <p:cTn id="119" dur="1000"/>
                                        <p:tgtEl>
                                          <p:spTgt spid="116"/>
                                        </p:tgtEl>
                                      </p:cBhvr>
                                    </p:animEffect>
                                    <p:anim calcmode="lin" valueType="num">
                                      <p:cBhvr>
                                        <p:cTn id="120" dur="1000" fill="hold"/>
                                        <p:tgtEl>
                                          <p:spTgt spid="116"/>
                                        </p:tgtEl>
                                        <p:attrNameLst>
                                          <p:attrName>ppt_x</p:attrName>
                                        </p:attrNameLst>
                                      </p:cBhvr>
                                      <p:tavLst>
                                        <p:tav tm="0">
                                          <p:val>
                                            <p:strVal val="#ppt_x"/>
                                          </p:val>
                                        </p:tav>
                                        <p:tav tm="100000">
                                          <p:val>
                                            <p:strVal val="#ppt_x"/>
                                          </p:val>
                                        </p:tav>
                                      </p:tavLst>
                                    </p:anim>
                                    <p:anim calcmode="lin" valueType="num">
                                      <p:cBhvr>
                                        <p:cTn id="121"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110"/>
                                        </p:tgtEl>
                                        <p:attrNameLst>
                                          <p:attrName>style.visibility</p:attrName>
                                        </p:attrNameLst>
                                      </p:cBhvr>
                                      <p:to>
                                        <p:strVal val="visible"/>
                                      </p:to>
                                    </p:set>
                                    <p:animEffect transition="in" filter="fade">
                                      <p:cBhvr>
                                        <p:cTn id="126" dur="1000"/>
                                        <p:tgtEl>
                                          <p:spTgt spid="110"/>
                                        </p:tgtEl>
                                      </p:cBhvr>
                                    </p:animEffect>
                                    <p:anim calcmode="lin" valueType="num">
                                      <p:cBhvr>
                                        <p:cTn id="127" dur="1000" fill="hold"/>
                                        <p:tgtEl>
                                          <p:spTgt spid="110"/>
                                        </p:tgtEl>
                                        <p:attrNameLst>
                                          <p:attrName>ppt_x</p:attrName>
                                        </p:attrNameLst>
                                      </p:cBhvr>
                                      <p:tavLst>
                                        <p:tav tm="0">
                                          <p:val>
                                            <p:strVal val="#ppt_x"/>
                                          </p:val>
                                        </p:tav>
                                        <p:tav tm="100000">
                                          <p:val>
                                            <p:strVal val="#ppt_x"/>
                                          </p:val>
                                        </p:tav>
                                      </p:tavLst>
                                    </p:anim>
                                    <p:anim calcmode="lin" valueType="num">
                                      <p:cBhvr>
                                        <p:cTn id="128"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111"/>
                                        </p:tgtEl>
                                        <p:attrNameLst>
                                          <p:attrName>style.visibility</p:attrName>
                                        </p:attrNameLst>
                                      </p:cBhvr>
                                      <p:to>
                                        <p:strVal val="visible"/>
                                      </p:to>
                                    </p:set>
                                    <p:anim calcmode="lin" valueType="num">
                                      <p:cBhvr>
                                        <p:cTn id="133" dur="500" fill="hold"/>
                                        <p:tgtEl>
                                          <p:spTgt spid="111"/>
                                        </p:tgtEl>
                                        <p:attrNameLst>
                                          <p:attrName>ppt_w</p:attrName>
                                        </p:attrNameLst>
                                      </p:cBhvr>
                                      <p:tavLst>
                                        <p:tav tm="0">
                                          <p:val>
                                            <p:fltVal val="0"/>
                                          </p:val>
                                        </p:tav>
                                        <p:tav tm="100000">
                                          <p:val>
                                            <p:strVal val="#ppt_w"/>
                                          </p:val>
                                        </p:tav>
                                      </p:tavLst>
                                    </p:anim>
                                    <p:anim calcmode="lin" valueType="num">
                                      <p:cBhvr>
                                        <p:cTn id="134" dur="500" fill="hold"/>
                                        <p:tgtEl>
                                          <p:spTgt spid="111"/>
                                        </p:tgtEl>
                                        <p:attrNameLst>
                                          <p:attrName>ppt_h</p:attrName>
                                        </p:attrNameLst>
                                      </p:cBhvr>
                                      <p:tavLst>
                                        <p:tav tm="0">
                                          <p:val>
                                            <p:fltVal val="0"/>
                                          </p:val>
                                        </p:tav>
                                        <p:tav tm="100000">
                                          <p:val>
                                            <p:strVal val="#ppt_h"/>
                                          </p:val>
                                        </p:tav>
                                      </p:tavLst>
                                    </p:anim>
                                    <p:animEffect transition="in" filter="fade">
                                      <p:cBhvr>
                                        <p:cTn id="135" dur="500"/>
                                        <p:tgtEl>
                                          <p:spTgt spid="111"/>
                                        </p:tgtEl>
                                      </p:cBhvr>
                                    </p:animEffect>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115"/>
                                        </p:tgtEl>
                                        <p:attrNameLst>
                                          <p:attrName>style.visibility</p:attrName>
                                        </p:attrNameLst>
                                      </p:cBhvr>
                                      <p:to>
                                        <p:strVal val="visible"/>
                                      </p:to>
                                    </p:set>
                                    <p:animEffect transition="in" filter="fade">
                                      <p:cBhvr>
                                        <p:cTn id="140" dur="1000"/>
                                        <p:tgtEl>
                                          <p:spTgt spid="115"/>
                                        </p:tgtEl>
                                      </p:cBhvr>
                                    </p:animEffect>
                                    <p:anim calcmode="lin" valueType="num">
                                      <p:cBhvr>
                                        <p:cTn id="141" dur="1000" fill="hold"/>
                                        <p:tgtEl>
                                          <p:spTgt spid="115"/>
                                        </p:tgtEl>
                                        <p:attrNameLst>
                                          <p:attrName>ppt_x</p:attrName>
                                        </p:attrNameLst>
                                      </p:cBhvr>
                                      <p:tavLst>
                                        <p:tav tm="0">
                                          <p:val>
                                            <p:strVal val="#ppt_x"/>
                                          </p:val>
                                        </p:tav>
                                        <p:tav tm="100000">
                                          <p:val>
                                            <p:strVal val="#ppt_x"/>
                                          </p:val>
                                        </p:tav>
                                      </p:tavLst>
                                    </p:anim>
                                    <p:anim calcmode="lin" valueType="num">
                                      <p:cBhvr>
                                        <p:cTn id="142"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nodeType="clickEffect">
                                  <p:stCondLst>
                                    <p:cond delay="0"/>
                                  </p:stCondLst>
                                  <p:childTnLst>
                                    <p:set>
                                      <p:cBhvr>
                                        <p:cTn id="146" dur="1" fill="hold">
                                          <p:stCondLst>
                                            <p:cond delay="0"/>
                                          </p:stCondLst>
                                        </p:cTn>
                                        <p:tgtEl>
                                          <p:spTgt spid="112"/>
                                        </p:tgtEl>
                                        <p:attrNameLst>
                                          <p:attrName>style.visibility</p:attrName>
                                        </p:attrNameLst>
                                      </p:cBhvr>
                                      <p:to>
                                        <p:strVal val="visible"/>
                                      </p:to>
                                    </p:set>
                                    <p:animEffect transition="in" filter="fade">
                                      <p:cBhvr>
                                        <p:cTn id="147" dur="1000"/>
                                        <p:tgtEl>
                                          <p:spTgt spid="112"/>
                                        </p:tgtEl>
                                      </p:cBhvr>
                                    </p:animEffect>
                                    <p:anim calcmode="lin" valueType="num">
                                      <p:cBhvr>
                                        <p:cTn id="148" dur="1000" fill="hold"/>
                                        <p:tgtEl>
                                          <p:spTgt spid="112"/>
                                        </p:tgtEl>
                                        <p:attrNameLst>
                                          <p:attrName>ppt_x</p:attrName>
                                        </p:attrNameLst>
                                      </p:cBhvr>
                                      <p:tavLst>
                                        <p:tav tm="0">
                                          <p:val>
                                            <p:strVal val="#ppt_x"/>
                                          </p:val>
                                        </p:tav>
                                        <p:tav tm="100000">
                                          <p:val>
                                            <p:strVal val="#ppt_x"/>
                                          </p:val>
                                        </p:tav>
                                      </p:tavLst>
                                    </p:anim>
                                    <p:anim calcmode="lin" valueType="num">
                                      <p:cBhvr>
                                        <p:cTn id="149"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53" presetClass="entr" presetSubtype="16" fill="hold" grpId="0" nodeType="clickEffect">
                                  <p:stCondLst>
                                    <p:cond delay="0"/>
                                  </p:stCondLst>
                                  <p:childTnLst>
                                    <p:set>
                                      <p:cBhvr>
                                        <p:cTn id="153" dur="1" fill="hold">
                                          <p:stCondLst>
                                            <p:cond delay="0"/>
                                          </p:stCondLst>
                                        </p:cTn>
                                        <p:tgtEl>
                                          <p:spTgt spid="113"/>
                                        </p:tgtEl>
                                        <p:attrNameLst>
                                          <p:attrName>style.visibility</p:attrName>
                                        </p:attrNameLst>
                                      </p:cBhvr>
                                      <p:to>
                                        <p:strVal val="visible"/>
                                      </p:to>
                                    </p:set>
                                    <p:anim calcmode="lin" valueType="num">
                                      <p:cBhvr>
                                        <p:cTn id="154" dur="500" fill="hold"/>
                                        <p:tgtEl>
                                          <p:spTgt spid="113"/>
                                        </p:tgtEl>
                                        <p:attrNameLst>
                                          <p:attrName>ppt_w</p:attrName>
                                        </p:attrNameLst>
                                      </p:cBhvr>
                                      <p:tavLst>
                                        <p:tav tm="0">
                                          <p:val>
                                            <p:fltVal val="0"/>
                                          </p:val>
                                        </p:tav>
                                        <p:tav tm="100000">
                                          <p:val>
                                            <p:strVal val="#ppt_w"/>
                                          </p:val>
                                        </p:tav>
                                      </p:tavLst>
                                    </p:anim>
                                    <p:anim calcmode="lin" valueType="num">
                                      <p:cBhvr>
                                        <p:cTn id="155" dur="500" fill="hold"/>
                                        <p:tgtEl>
                                          <p:spTgt spid="113"/>
                                        </p:tgtEl>
                                        <p:attrNameLst>
                                          <p:attrName>ppt_h</p:attrName>
                                        </p:attrNameLst>
                                      </p:cBhvr>
                                      <p:tavLst>
                                        <p:tav tm="0">
                                          <p:val>
                                            <p:fltVal val="0"/>
                                          </p:val>
                                        </p:tav>
                                        <p:tav tm="100000">
                                          <p:val>
                                            <p:strVal val="#ppt_h"/>
                                          </p:val>
                                        </p:tav>
                                      </p:tavLst>
                                    </p:anim>
                                    <p:animEffect transition="in" filter="fade">
                                      <p:cBhvr>
                                        <p:cTn id="156" dur="500"/>
                                        <p:tgtEl>
                                          <p:spTgt spid="113"/>
                                        </p:tgtEl>
                                      </p:cBhvr>
                                    </p:animEffect>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114"/>
                                        </p:tgtEl>
                                        <p:attrNameLst>
                                          <p:attrName>style.visibility</p:attrName>
                                        </p:attrNameLst>
                                      </p:cBhvr>
                                      <p:to>
                                        <p:strVal val="visible"/>
                                      </p:to>
                                    </p:set>
                                    <p:animEffect transition="in" filter="fade">
                                      <p:cBhvr>
                                        <p:cTn id="161" dur="1000"/>
                                        <p:tgtEl>
                                          <p:spTgt spid="114"/>
                                        </p:tgtEl>
                                      </p:cBhvr>
                                    </p:animEffect>
                                    <p:anim calcmode="lin" valueType="num">
                                      <p:cBhvr>
                                        <p:cTn id="162" dur="1000" fill="hold"/>
                                        <p:tgtEl>
                                          <p:spTgt spid="114"/>
                                        </p:tgtEl>
                                        <p:attrNameLst>
                                          <p:attrName>ppt_x</p:attrName>
                                        </p:attrNameLst>
                                      </p:cBhvr>
                                      <p:tavLst>
                                        <p:tav tm="0">
                                          <p:val>
                                            <p:strVal val="#ppt_x"/>
                                          </p:val>
                                        </p:tav>
                                        <p:tav tm="100000">
                                          <p:val>
                                            <p:strVal val="#ppt_x"/>
                                          </p:val>
                                        </p:tav>
                                      </p:tavLst>
                                    </p:anim>
                                    <p:anim calcmode="lin" valueType="num">
                                      <p:cBhvr>
                                        <p:cTn id="163"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19" grpId="1" animBg="1"/>
      <p:bldP spid="61" grpId="0"/>
      <p:bldP spid="61" grpId="1"/>
      <p:bldP spid="62" grpId="0"/>
      <p:bldP spid="62" grpId="1"/>
      <p:bldP spid="63" grpId="0"/>
      <p:bldP spid="63" grpId="1"/>
      <p:bldP spid="64" grpId="0"/>
      <p:bldP spid="107" grpId="0"/>
      <p:bldP spid="109" grpId="0"/>
      <p:bldP spid="111" grpId="0"/>
      <p:bldP spid="113" grpId="0"/>
      <p:bldP spid="114" grpId="0"/>
      <p:bldP spid="11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 name="Picture 4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553" y="208273"/>
            <a:ext cx="3465539" cy="3391712"/>
          </a:xfrm>
          <a:prstGeom prst="rect">
            <a:avLst/>
          </a:prstGeom>
        </p:spPr>
      </p:pic>
      <p:sp>
        <p:nvSpPr>
          <p:cNvPr id="415" name="TextBox 414"/>
          <p:cNvSpPr txBox="1"/>
          <p:nvPr/>
        </p:nvSpPr>
        <p:spPr>
          <a:xfrm>
            <a:off x="8775700" y="577626"/>
            <a:ext cx="3289485" cy="461665"/>
          </a:xfrm>
          <a:prstGeom prst="rect">
            <a:avLst/>
          </a:prstGeom>
          <a:noFill/>
        </p:spPr>
        <p:txBody>
          <a:bodyPr wrap="square" rtlCol="1">
            <a:spAutoFit/>
          </a:bodyPr>
          <a:lstStyle/>
          <a:p>
            <a:pPr algn="just"/>
            <a:r>
              <a:rPr lang="fa-IR" sz="2400" dirty="0" smtClean="0">
                <a:cs typeface="B Koodak" panose="00000700000000000000" pitchFamily="2" charset="-78"/>
              </a:rPr>
              <a:t>به برابری های زیر توجّه کن.</a:t>
            </a:r>
            <a:endParaRPr lang="fa-IR" sz="2000" dirty="0">
              <a:cs typeface="B Koodak" panose="00000700000000000000" pitchFamily="2" charset="-78"/>
            </a:endParaRPr>
          </a:p>
        </p:txBody>
      </p:sp>
      <p:sp>
        <p:nvSpPr>
          <p:cNvPr id="416" name="TextBox 415"/>
          <p:cNvSpPr txBox="1"/>
          <p:nvPr/>
        </p:nvSpPr>
        <p:spPr>
          <a:xfrm>
            <a:off x="8930683" y="95350"/>
            <a:ext cx="3134502" cy="523220"/>
          </a:xfrm>
          <a:prstGeom prst="rect">
            <a:avLst/>
          </a:prstGeom>
          <a:noFill/>
        </p:spPr>
        <p:txBody>
          <a:bodyPr wrap="square" rtlCol="1">
            <a:spAutoFit/>
          </a:bodyPr>
          <a:lstStyle/>
          <a:p>
            <a:r>
              <a:rPr lang="fa-IR" sz="2800"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کسر و اعدادِ اَعشاری</a:t>
            </a:r>
          </a:p>
        </p:txBody>
      </p:sp>
      <p:sp>
        <p:nvSpPr>
          <p:cNvPr id="417" name="TextBox 416"/>
          <p:cNvSpPr txBox="1"/>
          <p:nvPr/>
        </p:nvSpPr>
        <p:spPr>
          <a:xfrm>
            <a:off x="228599" y="3597008"/>
            <a:ext cx="3316830" cy="461665"/>
          </a:xfrm>
          <a:prstGeom prst="rect">
            <a:avLst/>
          </a:prstGeom>
          <a:noFill/>
        </p:spPr>
        <p:txBody>
          <a:bodyPr wrap="square" rtlCol="1">
            <a:spAutoFit/>
          </a:bodyPr>
          <a:lstStyle/>
          <a:p>
            <a:pPr algn="just"/>
            <a:r>
              <a:rPr lang="fa-IR" sz="2400" dirty="0" smtClean="0">
                <a:cs typeface="B Koodak" panose="00000700000000000000" pitchFamily="2" charset="-78"/>
              </a:rPr>
              <a:t>1شکل واحد (1000 قسمت)</a:t>
            </a:r>
            <a:endParaRPr lang="fa-IR" sz="2000" dirty="0">
              <a:cs typeface="B Koodak" panose="00000700000000000000" pitchFamily="2" charset="-78"/>
            </a:endParaRPr>
          </a:p>
        </p:txBody>
      </p:sp>
      <p:pic>
        <p:nvPicPr>
          <p:cNvPr id="418" name="Picture 4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3011" y="933584"/>
            <a:ext cx="1637151" cy="2666401"/>
          </a:xfrm>
          <a:prstGeom prst="rect">
            <a:avLst/>
          </a:prstGeom>
        </p:spPr>
      </p:pic>
      <p:sp>
        <p:nvSpPr>
          <p:cNvPr id="419" name="TextBox 418"/>
          <p:cNvSpPr txBox="1"/>
          <p:nvPr/>
        </p:nvSpPr>
        <p:spPr>
          <a:xfrm>
            <a:off x="5108152" y="3604381"/>
            <a:ext cx="1922996" cy="461665"/>
          </a:xfrm>
          <a:prstGeom prst="rect">
            <a:avLst/>
          </a:prstGeom>
          <a:noFill/>
        </p:spPr>
        <p:txBody>
          <a:bodyPr wrap="square" rtlCol="1">
            <a:spAutoFit/>
          </a:bodyPr>
          <a:lstStyle/>
          <a:p>
            <a:pPr algn="just"/>
            <a:r>
              <a:rPr lang="fa-IR" sz="2400" dirty="0" smtClean="0">
                <a:cs typeface="B Koodak" panose="00000700000000000000" pitchFamily="2" charset="-78"/>
              </a:rPr>
              <a:t>0/1 (یک دهُم)</a:t>
            </a:r>
            <a:endParaRPr lang="fa-IR" sz="2000" dirty="0">
              <a:cs typeface="B Koodak" panose="00000700000000000000" pitchFamily="2" charset="-78"/>
            </a:endParaRPr>
          </a:p>
        </p:txBody>
      </p:sp>
      <p:pic>
        <p:nvPicPr>
          <p:cNvPr id="420" name="Picture 4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59081" y="1658540"/>
            <a:ext cx="579336" cy="1329814"/>
          </a:xfrm>
          <a:prstGeom prst="rect">
            <a:avLst/>
          </a:prstGeom>
        </p:spPr>
      </p:pic>
      <p:sp>
        <p:nvSpPr>
          <p:cNvPr id="421" name="TextBox 420"/>
          <p:cNvSpPr txBox="1"/>
          <p:nvPr/>
        </p:nvSpPr>
        <p:spPr>
          <a:xfrm>
            <a:off x="8270578" y="3412340"/>
            <a:ext cx="1320209" cy="830997"/>
          </a:xfrm>
          <a:prstGeom prst="rect">
            <a:avLst/>
          </a:prstGeom>
          <a:noFill/>
        </p:spPr>
        <p:txBody>
          <a:bodyPr wrap="square" rtlCol="1">
            <a:spAutoFit/>
          </a:bodyPr>
          <a:lstStyle/>
          <a:p>
            <a:pPr algn="ctr"/>
            <a:r>
              <a:rPr lang="fa-IR" sz="2400" dirty="0" smtClean="0">
                <a:cs typeface="B Koodak" panose="00000700000000000000" pitchFamily="2" charset="-78"/>
              </a:rPr>
              <a:t>0/01 (یک صدُم)</a:t>
            </a:r>
            <a:endParaRPr lang="fa-IR" sz="2000" dirty="0">
              <a:cs typeface="B Koodak" panose="00000700000000000000" pitchFamily="2" charset="-78"/>
            </a:endParaRPr>
          </a:p>
        </p:txBody>
      </p:sp>
      <p:pic>
        <p:nvPicPr>
          <p:cNvPr id="422" name="Picture 421"/>
          <p:cNvPicPr>
            <a:picLocks noChangeAspect="1"/>
          </p:cNvPicPr>
          <p:nvPr/>
        </p:nvPicPr>
        <p:blipFill>
          <a:blip r:embed="rId7"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737336" y="2186720"/>
            <a:ext cx="311412" cy="280539"/>
          </a:xfrm>
          <a:prstGeom prst="rect">
            <a:avLst/>
          </a:prstGeom>
        </p:spPr>
      </p:pic>
      <p:sp>
        <p:nvSpPr>
          <p:cNvPr id="423" name="TextBox 422"/>
          <p:cNvSpPr txBox="1"/>
          <p:nvPr/>
        </p:nvSpPr>
        <p:spPr>
          <a:xfrm>
            <a:off x="10146651" y="3412341"/>
            <a:ext cx="1492782" cy="830997"/>
          </a:xfrm>
          <a:prstGeom prst="rect">
            <a:avLst/>
          </a:prstGeom>
          <a:noFill/>
        </p:spPr>
        <p:txBody>
          <a:bodyPr wrap="square" rtlCol="1">
            <a:spAutoFit/>
          </a:bodyPr>
          <a:lstStyle/>
          <a:p>
            <a:pPr algn="ctr"/>
            <a:r>
              <a:rPr lang="fa-IR" sz="2400" dirty="0" smtClean="0">
                <a:cs typeface="B Koodak" panose="00000700000000000000" pitchFamily="2" charset="-78"/>
              </a:rPr>
              <a:t>0/001 (یک هزارُم)</a:t>
            </a:r>
            <a:endParaRPr lang="fa-IR" sz="2000" dirty="0">
              <a:cs typeface="B Koodak" panose="00000700000000000000" pitchFamily="2" charset="-78"/>
            </a:endParaRPr>
          </a:p>
        </p:txBody>
      </p:sp>
      <p:grpSp>
        <p:nvGrpSpPr>
          <p:cNvPr id="426" name="Group 425"/>
          <p:cNvGrpSpPr/>
          <p:nvPr/>
        </p:nvGrpSpPr>
        <p:grpSpPr>
          <a:xfrm>
            <a:off x="9548110" y="1777738"/>
            <a:ext cx="861833" cy="866710"/>
            <a:chOff x="9548110" y="3900278"/>
            <a:chExt cx="861833" cy="866710"/>
          </a:xfrm>
        </p:grpSpPr>
        <p:sp>
          <p:nvSpPr>
            <p:cNvPr id="424" name="Left Arrow 423"/>
            <p:cNvSpPr/>
            <p:nvPr/>
          </p:nvSpPr>
          <p:spPr>
            <a:xfrm>
              <a:off x="9548110" y="3900278"/>
              <a:ext cx="708913" cy="866710"/>
            </a:xfrm>
            <a:prstGeom prst="leftArrow">
              <a:avLst>
                <a:gd name="adj1" fmla="val 50000"/>
                <a:gd name="adj2" fmla="val 2850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25" name="TextBox 424"/>
            <p:cNvSpPr txBox="1"/>
            <p:nvPr/>
          </p:nvSpPr>
          <p:spPr>
            <a:xfrm>
              <a:off x="9590787" y="4128134"/>
              <a:ext cx="819156" cy="461665"/>
            </a:xfrm>
            <a:prstGeom prst="rect">
              <a:avLst/>
            </a:prstGeom>
            <a:noFill/>
          </p:spPr>
          <p:txBody>
            <a:bodyPr wrap="square" rtlCol="1">
              <a:spAutoFit/>
            </a:bodyPr>
            <a:lstStyle/>
            <a:p>
              <a:pPr algn="ctr"/>
              <a:r>
                <a:rPr lang="fa-IR" sz="2400" dirty="0" smtClean="0">
                  <a:cs typeface="B Koodak" panose="00000700000000000000" pitchFamily="2" charset="-78"/>
                </a:rPr>
                <a:t>10 ×</a:t>
              </a:r>
              <a:endParaRPr lang="fa-IR" sz="2000" dirty="0">
                <a:cs typeface="B Koodak" panose="00000700000000000000" pitchFamily="2" charset="-78"/>
              </a:endParaRPr>
            </a:p>
          </p:txBody>
        </p:sp>
      </p:grpSp>
      <p:grpSp>
        <p:nvGrpSpPr>
          <p:cNvPr id="427" name="Group 426"/>
          <p:cNvGrpSpPr/>
          <p:nvPr/>
        </p:nvGrpSpPr>
        <p:grpSpPr>
          <a:xfrm>
            <a:off x="7337759" y="1790438"/>
            <a:ext cx="861833" cy="866710"/>
            <a:chOff x="9548110" y="3900278"/>
            <a:chExt cx="861833" cy="866710"/>
          </a:xfrm>
        </p:grpSpPr>
        <p:sp>
          <p:nvSpPr>
            <p:cNvPr id="428" name="Left Arrow 427"/>
            <p:cNvSpPr/>
            <p:nvPr/>
          </p:nvSpPr>
          <p:spPr>
            <a:xfrm>
              <a:off x="9548110" y="3900278"/>
              <a:ext cx="708913" cy="866710"/>
            </a:xfrm>
            <a:prstGeom prst="leftArrow">
              <a:avLst>
                <a:gd name="adj1" fmla="val 50000"/>
                <a:gd name="adj2" fmla="val 2850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29" name="TextBox 428"/>
            <p:cNvSpPr txBox="1"/>
            <p:nvPr/>
          </p:nvSpPr>
          <p:spPr>
            <a:xfrm>
              <a:off x="9590787" y="4128134"/>
              <a:ext cx="819156" cy="461665"/>
            </a:xfrm>
            <a:prstGeom prst="rect">
              <a:avLst/>
            </a:prstGeom>
            <a:noFill/>
          </p:spPr>
          <p:txBody>
            <a:bodyPr wrap="square" rtlCol="1">
              <a:spAutoFit/>
            </a:bodyPr>
            <a:lstStyle/>
            <a:p>
              <a:pPr algn="ctr"/>
              <a:r>
                <a:rPr lang="fa-IR" sz="2400" dirty="0" smtClean="0">
                  <a:cs typeface="B Koodak" panose="00000700000000000000" pitchFamily="2" charset="-78"/>
                </a:rPr>
                <a:t>10 ×</a:t>
              </a:r>
              <a:endParaRPr lang="fa-IR" sz="2000" dirty="0">
                <a:cs typeface="B Koodak" panose="00000700000000000000" pitchFamily="2" charset="-78"/>
              </a:endParaRPr>
            </a:p>
          </p:txBody>
        </p:sp>
      </p:grpSp>
      <p:grpSp>
        <p:nvGrpSpPr>
          <p:cNvPr id="430" name="Group 429"/>
          <p:cNvGrpSpPr/>
          <p:nvPr/>
        </p:nvGrpSpPr>
        <p:grpSpPr>
          <a:xfrm>
            <a:off x="4099040" y="1803138"/>
            <a:ext cx="861833" cy="866710"/>
            <a:chOff x="9548110" y="3900278"/>
            <a:chExt cx="861833" cy="866710"/>
          </a:xfrm>
        </p:grpSpPr>
        <p:sp>
          <p:nvSpPr>
            <p:cNvPr id="431" name="Left Arrow 430"/>
            <p:cNvSpPr/>
            <p:nvPr/>
          </p:nvSpPr>
          <p:spPr>
            <a:xfrm>
              <a:off x="9548110" y="3900278"/>
              <a:ext cx="708913" cy="866710"/>
            </a:xfrm>
            <a:prstGeom prst="leftArrow">
              <a:avLst>
                <a:gd name="adj1" fmla="val 50000"/>
                <a:gd name="adj2" fmla="val 2850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32" name="TextBox 431"/>
            <p:cNvSpPr txBox="1"/>
            <p:nvPr/>
          </p:nvSpPr>
          <p:spPr>
            <a:xfrm>
              <a:off x="9590787" y="4128134"/>
              <a:ext cx="819156" cy="461665"/>
            </a:xfrm>
            <a:prstGeom prst="rect">
              <a:avLst/>
            </a:prstGeom>
            <a:noFill/>
          </p:spPr>
          <p:txBody>
            <a:bodyPr wrap="square" rtlCol="1">
              <a:spAutoFit/>
            </a:bodyPr>
            <a:lstStyle/>
            <a:p>
              <a:pPr algn="ctr"/>
              <a:r>
                <a:rPr lang="fa-IR" sz="2400" dirty="0" smtClean="0">
                  <a:cs typeface="B Koodak" panose="00000700000000000000" pitchFamily="2" charset="-78"/>
                </a:rPr>
                <a:t>10 ×</a:t>
              </a:r>
              <a:endParaRPr lang="fa-IR" sz="2000" dirty="0">
                <a:cs typeface="B Koodak" panose="00000700000000000000" pitchFamily="2" charset="-78"/>
              </a:endParaRPr>
            </a:p>
          </p:txBody>
        </p:sp>
      </p:grpSp>
      <p:grpSp>
        <p:nvGrpSpPr>
          <p:cNvPr id="433" name="Group 432"/>
          <p:cNvGrpSpPr/>
          <p:nvPr/>
        </p:nvGrpSpPr>
        <p:grpSpPr>
          <a:xfrm>
            <a:off x="4608845" y="4536076"/>
            <a:ext cx="3672974" cy="1600701"/>
            <a:chOff x="7102332" y="3762121"/>
            <a:chExt cx="3672974" cy="1600701"/>
          </a:xfrm>
        </p:grpSpPr>
        <p:grpSp>
          <p:nvGrpSpPr>
            <p:cNvPr id="434" name="Group 433"/>
            <p:cNvGrpSpPr/>
            <p:nvPr/>
          </p:nvGrpSpPr>
          <p:grpSpPr>
            <a:xfrm>
              <a:off x="7102332" y="3803065"/>
              <a:ext cx="3672974" cy="1559757"/>
              <a:chOff x="6870320" y="3844064"/>
              <a:chExt cx="3672974" cy="1559757"/>
            </a:xfrm>
          </p:grpSpPr>
          <p:cxnSp>
            <p:nvCxnSpPr>
              <p:cNvPr id="438" name="Straight Connector 437"/>
              <p:cNvCxnSpPr/>
              <p:nvPr/>
            </p:nvCxnSpPr>
            <p:spPr>
              <a:xfrm flipH="1">
                <a:off x="6870320" y="4326340"/>
                <a:ext cx="367297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flipH="1">
                <a:off x="7863610" y="3844064"/>
                <a:ext cx="60052" cy="155975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a:off x="8678939" y="3965810"/>
                <a:ext cx="0" cy="14380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p:nvPr/>
            </p:nvCxnSpPr>
            <p:spPr>
              <a:xfrm>
                <a:off x="9527770" y="3979887"/>
                <a:ext cx="0" cy="14239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35" name="TextBox 434"/>
            <p:cNvSpPr txBox="1"/>
            <p:nvPr/>
          </p:nvSpPr>
          <p:spPr>
            <a:xfrm>
              <a:off x="8073669" y="37776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دَهم</a:t>
              </a:r>
              <a:endParaRPr lang="fa-IR" sz="2400" dirty="0">
                <a:cs typeface="B Koodak" panose="00000700000000000000" pitchFamily="2" charset="-78"/>
              </a:endParaRPr>
            </a:p>
          </p:txBody>
        </p:sp>
        <p:sp>
          <p:nvSpPr>
            <p:cNvPr id="436" name="TextBox 435"/>
            <p:cNvSpPr txBox="1"/>
            <p:nvPr/>
          </p:nvSpPr>
          <p:spPr>
            <a:xfrm>
              <a:off x="8895911" y="3764649"/>
              <a:ext cx="889206" cy="523220"/>
            </a:xfrm>
            <a:prstGeom prst="rect">
              <a:avLst/>
            </a:prstGeom>
            <a:noFill/>
          </p:spPr>
          <p:txBody>
            <a:bodyPr wrap="square" rtlCol="1">
              <a:spAutoFit/>
            </a:bodyPr>
            <a:lstStyle/>
            <a:p>
              <a:pPr algn="ctr"/>
              <a:r>
                <a:rPr lang="fa-IR" sz="2800" dirty="0" smtClean="0">
                  <a:cs typeface="B Koodak" panose="00000700000000000000" pitchFamily="2" charset="-78"/>
                </a:rPr>
                <a:t>صدم</a:t>
              </a:r>
              <a:endParaRPr lang="fa-IR" sz="2400" dirty="0">
                <a:cs typeface="B Koodak" panose="00000700000000000000" pitchFamily="2" charset="-78"/>
              </a:endParaRPr>
            </a:p>
          </p:txBody>
        </p:sp>
        <p:sp>
          <p:nvSpPr>
            <p:cNvPr id="437" name="TextBox 436"/>
            <p:cNvSpPr txBox="1"/>
            <p:nvPr/>
          </p:nvSpPr>
          <p:spPr>
            <a:xfrm>
              <a:off x="7206416" y="38284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یکان</a:t>
              </a:r>
              <a:endParaRPr lang="fa-IR" sz="2400" dirty="0">
                <a:cs typeface="B Koodak" panose="00000700000000000000" pitchFamily="2" charset="-78"/>
              </a:endParaRPr>
            </a:p>
          </p:txBody>
        </p:sp>
        <p:sp>
          <p:nvSpPr>
            <p:cNvPr id="445" name="TextBox 444"/>
            <p:cNvSpPr txBox="1"/>
            <p:nvPr/>
          </p:nvSpPr>
          <p:spPr>
            <a:xfrm>
              <a:off x="9848275" y="3762121"/>
              <a:ext cx="889206" cy="523220"/>
            </a:xfrm>
            <a:prstGeom prst="rect">
              <a:avLst/>
            </a:prstGeom>
            <a:noFill/>
          </p:spPr>
          <p:txBody>
            <a:bodyPr wrap="square" rtlCol="1">
              <a:spAutoFit/>
            </a:bodyPr>
            <a:lstStyle/>
            <a:p>
              <a:pPr algn="ctr"/>
              <a:r>
                <a:rPr lang="fa-IR" sz="2800" dirty="0" smtClean="0">
                  <a:cs typeface="B Koodak" panose="00000700000000000000" pitchFamily="2" charset="-78"/>
                </a:rPr>
                <a:t>هزارُم</a:t>
              </a:r>
              <a:endParaRPr lang="fa-IR" sz="2400" dirty="0">
                <a:cs typeface="B Koodak" panose="00000700000000000000" pitchFamily="2" charset="-78"/>
              </a:endParaRPr>
            </a:p>
          </p:txBody>
        </p:sp>
      </p:grpSp>
    </p:spTree>
    <p:custDataLst>
      <p:tags r:id="rId1"/>
    </p:custDataLst>
    <p:extLst>
      <p:ext uri="{BB962C8B-B14F-4D97-AF65-F5344CB8AC3E}">
        <p14:creationId xmlns:p14="http://schemas.microsoft.com/office/powerpoint/2010/main" val="19426481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31323">
        <p15:prstTrans prst="wind" invX="1"/>
      </p:transition>
    </mc:Choice>
    <mc:Fallback>
      <p:transition spd="slow" advTm="3132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5"/>
                                        </p:tgtEl>
                                        <p:attrNameLst>
                                          <p:attrName>style.visibility</p:attrName>
                                        </p:attrNameLst>
                                      </p:cBhvr>
                                      <p:to>
                                        <p:strVal val="visible"/>
                                      </p:to>
                                    </p:set>
                                    <p:animEffect transition="in" filter="fade">
                                      <p:cBhvr>
                                        <p:cTn id="7" dur="500"/>
                                        <p:tgtEl>
                                          <p:spTgt spid="4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22"/>
                                        </p:tgtEl>
                                        <p:attrNameLst>
                                          <p:attrName>style.visibility</p:attrName>
                                        </p:attrNameLst>
                                      </p:cBhvr>
                                      <p:to>
                                        <p:strVal val="visible"/>
                                      </p:to>
                                    </p:set>
                                    <p:anim calcmode="lin" valueType="num">
                                      <p:cBhvr>
                                        <p:cTn id="12" dur="500" fill="hold"/>
                                        <p:tgtEl>
                                          <p:spTgt spid="422"/>
                                        </p:tgtEl>
                                        <p:attrNameLst>
                                          <p:attrName>ppt_w</p:attrName>
                                        </p:attrNameLst>
                                      </p:cBhvr>
                                      <p:tavLst>
                                        <p:tav tm="0">
                                          <p:val>
                                            <p:fltVal val="0"/>
                                          </p:val>
                                        </p:tav>
                                        <p:tav tm="100000">
                                          <p:val>
                                            <p:strVal val="#ppt_w"/>
                                          </p:val>
                                        </p:tav>
                                      </p:tavLst>
                                    </p:anim>
                                    <p:anim calcmode="lin" valueType="num">
                                      <p:cBhvr>
                                        <p:cTn id="13" dur="500" fill="hold"/>
                                        <p:tgtEl>
                                          <p:spTgt spid="422"/>
                                        </p:tgtEl>
                                        <p:attrNameLst>
                                          <p:attrName>ppt_h</p:attrName>
                                        </p:attrNameLst>
                                      </p:cBhvr>
                                      <p:tavLst>
                                        <p:tav tm="0">
                                          <p:val>
                                            <p:fltVal val="0"/>
                                          </p:val>
                                        </p:tav>
                                        <p:tav tm="100000">
                                          <p:val>
                                            <p:strVal val="#ppt_h"/>
                                          </p:val>
                                        </p:tav>
                                      </p:tavLst>
                                    </p:anim>
                                    <p:animEffect transition="in" filter="fade">
                                      <p:cBhvr>
                                        <p:cTn id="14" dur="500"/>
                                        <p:tgtEl>
                                          <p:spTgt spid="4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23"/>
                                        </p:tgtEl>
                                        <p:attrNameLst>
                                          <p:attrName>style.visibility</p:attrName>
                                        </p:attrNameLst>
                                      </p:cBhvr>
                                      <p:to>
                                        <p:strVal val="visible"/>
                                      </p:to>
                                    </p:set>
                                    <p:animEffect transition="in" filter="fade">
                                      <p:cBhvr>
                                        <p:cTn id="19" dur="1000"/>
                                        <p:tgtEl>
                                          <p:spTgt spid="423"/>
                                        </p:tgtEl>
                                      </p:cBhvr>
                                    </p:animEffect>
                                    <p:anim calcmode="lin" valueType="num">
                                      <p:cBhvr>
                                        <p:cTn id="20" dur="1000" fill="hold"/>
                                        <p:tgtEl>
                                          <p:spTgt spid="423"/>
                                        </p:tgtEl>
                                        <p:attrNameLst>
                                          <p:attrName>ppt_x</p:attrName>
                                        </p:attrNameLst>
                                      </p:cBhvr>
                                      <p:tavLst>
                                        <p:tav tm="0">
                                          <p:val>
                                            <p:strVal val="#ppt_x"/>
                                          </p:val>
                                        </p:tav>
                                        <p:tav tm="100000">
                                          <p:val>
                                            <p:strVal val="#ppt_x"/>
                                          </p:val>
                                        </p:tav>
                                      </p:tavLst>
                                    </p:anim>
                                    <p:anim calcmode="lin" valueType="num">
                                      <p:cBhvr>
                                        <p:cTn id="21" dur="1000" fill="hold"/>
                                        <p:tgtEl>
                                          <p:spTgt spid="4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26"/>
                                        </p:tgtEl>
                                        <p:attrNameLst>
                                          <p:attrName>style.visibility</p:attrName>
                                        </p:attrNameLst>
                                      </p:cBhvr>
                                      <p:to>
                                        <p:strVal val="visible"/>
                                      </p:to>
                                    </p:set>
                                    <p:anim calcmode="lin" valueType="num">
                                      <p:cBhvr>
                                        <p:cTn id="26" dur="500" fill="hold"/>
                                        <p:tgtEl>
                                          <p:spTgt spid="426"/>
                                        </p:tgtEl>
                                        <p:attrNameLst>
                                          <p:attrName>ppt_w</p:attrName>
                                        </p:attrNameLst>
                                      </p:cBhvr>
                                      <p:tavLst>
                                        <p:tav tm="0">
                                          <p:val>
                                            <p:fltVal val="0"/>
                                          </p:val>
                                        </p:tav>
                                        <p:tav tm="100000">
                                          <p:val>
                                            <p:strVal val="#ppt_w"/>
                                          </p:val>
                                        </p:tav>
                                      </p:tavLst>
                                    </p:anim>
                                    <p:anim calcmode="lin" valueType="num">
                                      <p:cBhvr>
                                        <p:cTn id="27" dur="500" fill="hold"/>
                                        <p:tgtEl>
                                          <p:spTgt spid="426"/>
                                        </p:tgtEl>
                                        <p:attrNameLst>
                                          <p:attrName>ppt_h</p:attrName>
                                        </p:attrNameLst>
                                      </p:cBhvr>
                                      <p:tavLst>
                                        <p:tav tm="0">
                                          <p:val>
                                            <p:fltVal val="0"/>
                                          </p:val>
                                        </p:tav>
                                        <p:tav tm="100000">
                                          <p:val>
                                            <p:strVal val="#ppt_h"/>
                                          </p:val>
                                        </p:tav>
                                      </p:tavLst>
                                    </p:anim>
                                    <p:animEffect transition="in" filter="fade">
                                      <p:cBhvr>
                                        <p:cTn id="28" dur="500"/>
                                        <p:tgtEl>
                                          <p:spTgt spid="4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20"/>
                                        </p:tgtEl>
                                        <p:attrNameLst>
                                          <p:attrName>style.visibility</p:attrName>
                                        </p:attrNameLst>
                                      </p:cBhvr>
                                      <p:to>
                                        <p:strVal val="visible"/>
                                      </p:to>
                                    </p:set>
                                    <p:anim calcmode="lin" valueType="num">
                                      <p:cBhvr>
                                        <p:cTn id="33" dur="500" fill="hold"/>
                                        <p:tgtEl>
                                          <p:spTgt spid="420"/>
                                        </p:tgtEl>
                                        <p:attrNameLst>
                                          <p:attrName>ppt_w</p:attrName>
                                        </p:attrNameLst>
                                      </p:cBhvr>
                                      <p:tavLst>
                                        <p:tav tm="0">
                                          <p:val>
                                            <p:fltVal val="0"/>
                                          </p:val>
                                        </p:tav>
                                        <p:tav tm="100000">
                                          <p:val>
                                            <p:strVal val="#ppt_w"/>
                                          </p:val>
                                        </p:tav>
                                      </p:tavLst>
                                    </p:anim>
                                    <p:anim calcmode="lin" valueType="num">
                                      <p:cBhvr>
                                        <p:cTn id="34" dur="500" fill="hold"/>
                                        <p:tgtEl>
                                          <p:spTgt spid="420"/>
                                        </p:tgtEl>
                                        <p:attrNameLst>
                                          <p:attrName>ppt_h</p:attrName>
                                        </p:attrNameLst>
                                      </p:cBhvr>
                                      <p:tavLst>
                                        <p:tav tm="0">
                                          <p:val>
                                            <p:fltVal val="0"/>
                                          </p:val>
                                        </p:tav>
                                        <p:tav tm="100000">
                                          <p:val>
                                            <p:strVal val="#ppt_h"/>
                                          </p:val>
                                        </p:tav>
                                      </p:tavLst>
                                    </p:anim>
                                    <p:animEffect transition="in" filter="fade">
                                      <p:cBhvr>
                                        <p:cTn id="35" dur="500"/>
                                        <p:tgtEl>
                                          <p:spTgt spid="4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21"/>
                                        </p:tgtEl>
                                        <p:attrNameLst>
                                          <p:attrName>style.visibility</p:attrName>
                                        </p:attrNameLst>
                                      </p:cBhvr>
                                      <p:to>
                                        <p:strVal val="visible"/>
                                      </p:to>
                                    </p:set>
                                    <p:anim calcmode="lin" valueType="num">
                                      <p:cBhvr>
                                        <p:cTn id="38" dur="500" fill="hold"/>
                                        <p:tgtEl>
                                          <p:spTgt spid="421"/>
                                        </p:tgtEl>
                                        <p:attrNameLst>
                                          <p:attrName>ppt_w</p:attrName>
                                        </p:attrNameLst>
                                      </p:cBhvr>
                                      <p:tavLst>
                                        <p:tav tm="0">
                                          <p:val>
                                            <p:fltVal val="0"/>
                                          </p:val>
                                        </p:tav>
                                        <p:tav tm="100000">
                                          <p:val>
                                            <p:strVal val="#ppt_w"/>
                                          </p:val>
                                        </p:tav>
                                      </p:tavLst>
                                    </p:anim>
                                    <p:anim calcmode="lin" valueType="num">
                                      <p:cBhvr>
                                        <p:cTn id="39" dur="500" fill="hold"/>
                                        <p:tgtEl>
                                          <p:spTgt spid="421"/>
                                        </p:tgtEl>
                                        <p:attrNameLst>
                                          <p:attrName>ppt_h</p:attrName>
                                        </p:attrNameLst>
                                      </p:cBhvr>
                                      <p:tavLst>
                                        <p:tav tm="0">
                                          <p:val>
                                            <p:fltVal val="0"/>
                                          </p:val>
                                        </p:tav>
                                        <p:tav tm="100000">
                                          <p:val>
                                            <p:strVal val="#ppt_h"/>
                                          </p:val>
                                        </p:tav>
                                      </p:tavLst>
                                    </p:anim>
                                    <p:animEffect transition="in" filter="fade">
                                      <p:cBhvr>
                                        <p:cTn id="40" dur="500"/>
                                        <p:tgtEl>
                                          <p:spTgt spid="42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427"/>
                                        </p:tgtEl>
                                        <p:attrNameLst>
                                          <p:attrName>style.visibility</p:attrName>
                                        </p:attrNameLst>
                                      </p:cBhvr>
                                      <p:to>
                                        <p:strVal val="visible"/>
                                      </p:to>
                                    </p:set>
                                    <p:anim calcmode="lin" valueType="num">
                                      <p:cBhvr>
                                        <p:cTn id="45" dur="500" fill="hold"/>
                                        <p:tgtEl>
                                          <p:spTgt spid="427"/>
                                        </p:tgtEl>
                                        <p:attrNameLst>
                                          <p:attrName>ppt_w</p:attrName>
                                        </p:attrNameLst>
                                      </p:cBhvr>
                                      <p:tavLst>
                                        <p:tav tm="0">
                                          <p:val>
                                            <p:fltVal val="0"/>
                                          </p:val>
                                        </p:tav>
                                        <p:tav tm="100000">
                                          <p:val>
                                            <p:strVal val="#ppt_w"/>
                                          </p:val>
                                        </p:tav>
                                      </p:tavLst>
                                    </p:anim>
                                    <p:anim calcmode="lin" valueType="num">
                                      <p:cBhvr>
                                        <p:cTn id="46" dur="500" fill="hold"/>
                                        <p:tgtEl>
                                          <p:spTgt spid="427"/>
                                        </p:tgtEl>
                                        <p:attrNameLst>
                                          <p:attrName>ppt_h</p:attrName>
                                        </p:attrNameLst>
                                      </p:cBhvr>
                                      <p:tavLst>
                                        <p:tav tm="0">
                                          <p:val>
                                            <p:fltVal val="0"/>
                                          </p:val>
                                        </p:tav>
                                        <p:tav tm="100000">
                                          <p:val>
                                            <p:strVal val="#ppt_h"/>
                                          </p:val>
                                        </p:tav>
                                      </p:tavLst>
                                    </p:anim>
                                    <p:animEffect transition="in" filter="fade">
                                      <p:cBhvr>
                                        <p:cTn id="47" dur="500"/>
                                        <p:tgtEl>
                                          <p:spTgt spid="427"/>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18"/>
                                        </p:tgtEl>
                                        <p:attrNameLst>
                                          <p:attrName>style.visibility</p:attrName>
                                        </p:attrNameLst>
                                      </p:cBhvr>
                                      <p:to>
                                        <p:strVal val="visible"/>
                                      </p:to>
                                    </p:set>
                                    <p:anim calcmode="lin" valueType="num">
                                      <p:cBhvr>
                                        <p:cTn id="52" dur="500" fill="hold"/>
                                        <p:tgtEl>
                                          <p:spTgt spid="418"/>
                                        </p:tgtEl>
                                        <p:attrNameLst>
                                          <p:attrName>ppt_w</p:attrName>
                                        </p:attrNameLst>
                                      </p:cBhvr>
                                      <p:tavLst>
                                        <p:tav tm="0">
                                          <p:val>
                                            <p:fltVal val="0"/>
                                          </p:val>
                                        </p:tav>
                                        <p:tav tm="100000">
                                          <p:val>
                                            <p:strVal val="#ppt_w"/>
                                          </p:val>
                                        </p:tav>
                                      </p:tavLst>
                                    </p:anim>
                                    <p:anim calcmode="lin" valueType="num">
                                      <p:cBhvr>
                                        <p:cTn id="53" dur="500" fill="hold"/>
                                        <p:tgtEl>
                                          <p:spTgt spid="418"/>
                                        </p:tgtEl>
                                        <p:attrNameLst>
                                          <p:attrName>ppt_h</p:attrName>
                                        </p:attrNameLst>
                                      </p:cBhvr>
                                      <p:tavLst>
                                        <p:tav tm="0">
                                          <p:val>
                                            <p:fltVal val="0"/>
                                          </p:val>
                                        </p:tav>
                                        <p:tav tm="100000">
                                          <p:val>
                                            <p:strVal val="#ppt_h"/>
                                          </p:val>
                                        </p:tav>
                                      </p:tavLst>
                                    </p:anim>
                                    <p:animEffect transition="in" filter="fade">
                                      <p:cBhvr>
                                        <p:cTn id="54" dur="500"/>
                                        <p:tgtEl>
                                          <p:spTgt spid="41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19"/>
                                        </p:tgtEl>
                                        <p:attrNameLst>
                                          <p:attrName>style.visibility</p:attrName>
                                        </p:attrNameLst>
                                      </p:cBhvr>
                                      <p:to>
                                        <p:strVal val="visible"/>
                                      </p:to>
                                    </p:set>
                                    <p:anim calcmode="lin" valueType="num">
                                      <p:cBhvr>
                                        <p:cTn id="57" dur="500" fill="hold"/>
                                        <p:tgtEl>
                                          <p:spTgt spid="419"/>
                                        </p:tgtEl>
                                        <p:attrNameLst>
                                          <p:attrName>ppt_w</p:attrName>
                                        </p:attrNameLst>
                                      </p:cBhvr>
                                      <p:tavLst>
                                        <p:tav tm="0">
                                          <p:val>
                                            <p:fltVal val="0"/>
                                          </p:val>
                                        </p:tav>
                                        <p:tav tm="100000">
                                          <p:val>
                                            <p:strVal val="#ppt_w"/>
                                          </p:val>
                                        </p:tav>
                                      </p:tavLst>
                                    </p:anim>
                                    <p:anim calcmode="lin" valueType="num">
                                      <p:cBhvr>
                                        <p:cTn id="58" dur="500" fill="hold"/>
                                        <p:tgtEl>
                                          <p:spTgt spid="419"/>
                                        </p:tgtEl>
                                        <p:attrNameLst>
                                          <p:attrName>ppt_h</p:attrName>
                                        </p:attrNameLst>
                                      </p:cBhvr>
                                      <p:tavLst>
                                        <p:tav tm="0">
                                          <p:val>
                                            <p:fltVal val="0"/>
                                          </p:val>
                                        </p:tav>
                                        <p:tav tm="100000">
                                          <p:val>
                                            <p:strVal val="#ppt_h"/>
                                          </p:val>
                                        </p:tav>
                                      </p:tavLst>
                                    </p:anim>
                                    <p:animEffect transition="in" filter="fade">
                                      <p:cBhvr>
                                        <p:cTn id="59" dur="500"/>
                                        <p:tgtEl>
                                          <p:spTgt spid="419"/>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430"/>
                                        </p:tgtEl>
                                        <p:attrNameLst>
                                          <p:attrName>style.visibility</p:attrName>
                                        </p:attrNameLst>
                                      </p:cBhvr>
                                      <p:to>
                                        <p:strVal val="visible"/>
                                      </p:to>
                                    </p:set>
                                    <p:anim calcmode="lin" valueType="num">
                                      <p:cBhvr>
                                        <p:cTn id="64" dur="500" fill="hold"/>
                                        <p:tgtEl>
                                          <p:spTgt spid="430"/>
                                        </p:tgtEl>
                                        <p:attrNameLst>
                                          <p:attrName>ppt_w</p:attrName>
                                        </p:attrNameLst>
                                      </p:cBhvr>
                                      <p:tavLst>
                                        <p:tav tm="0">
                                          <p:val>
                                            <p:fltVal val="0"/>
                                          </p:val>
                                        </p:tav>
                                        <p:tav tm="100000">
                                          <p:val>
                                            <p:strVal val="#ppt_w"/>
                                          </p:val>
                                        </p:tav>
                                      </p:tavLst>
                                    </p:anim>
                                    <p:anim calcmode="lin" valueType="num">
                                      <p:cBhvr>
                                        <p:cTn id="65" dur="500" fill="hold"/>
                                        <p:tgtEl>
                                          <p:spTgt spid="430"/>
                                        </p:tgtEl>
                                        <p:attrNameLst>
                                          <p:attrName>ppt_h</p:attrName>
                                        </p:attrNameLst>
                                      </p:cBhvr>
                                      <p:tavLst>
                                        <p:tav tm="0">
                                          <p:val>
                                            <p:fltVal val="0"/>
                                          </p:val>
                                        </p:tav>
                                        <p:tav tm="100000">
                                          <p:val>
                                            <p:strVal val="#ppt_h"/>
                                          </p:val>
                                        </p:tav>
                                      </p:tavLst>
                                    </p:anim>
                                    <p:animEffect transition="in" filter="fade">
                                      <p:cBhvr>
                                        <p:cTn id="66" dur="500"/>
                                        <p:tgtEl>
                                          <p:spTgt spid="430"/>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414"/>
                                        </p:tgtEl>
                                        <p:attrNameLst>
                                          <p:attrName>style.visibility</p:attrName>
                                        </p:attrNameLst>
                                      </p:cBhvr>
                                      <p:to>
                                        <p:strVal val="visible"/>
                                      </p:to>
                                    </p:set>
                                    <p:anim calcmode="lin" valueType="num">
                                      <p:cBhvr>
                                        <p:cTn id="71" dur="500" fill="hold"/>
                                        <p:tgtEl>
                                          <p:spTgt spid="414"/>
                                        </p:tgtEl>
                                        <p:attrNameLst>
                                          <p:attrName>ppt_w</p:attrName>
                                        </p:attrNameLst>
                                      </p:cBhvr>
                                      <p:tavLst>
                                        <p:tav tm="0">
                                          <p:val>
                                            <p:fltVal val="0"/>
                                          </p:val>
                                        </p:tav>
                                        <p:tav tm="100000">
                                          <p:val>
                                            <p:strVal val="#ppt_w"/>
                                          </p:val>
                                        </p:tav>
                                      </p:tavLst>
                                    </p:anim>
                                    <p:anim calcmode="lin" valueType="num">
                                      <p:cBhvr>
                                        <p:cTn id="72" dur="500" fill="hold"/>
                                        <p:tgtEl>
                                          <p:spTgt spid="414"/>
                                        </p:tgtEl>
                                        <p:attrNameLst>
                                          <p:attrName>ppt_h</p:attrName>
                                        </p:attrNameLst>
                                      </p:cBhvr>
                                      <p:tavLst>
                                        <p:tav tm="0">
                                          <p:val>
                                            <p:fltVal val="0"/>
                                          </p:val>
                                        </p:tav>
                                        <p:tav tm="100000">
                                          <p:val>
                                            <p:strVal val="#ppt_h"/>
                                          </p:val>
                                        </p:tav>
                                      </p:tavLst>
                                    </p:anim>
                                    <p:animEffect transition="in" filter="fade">
                                      <p:cBhvr>
                                        <p:cTn id="73" dur="500"/>
                                        <p:tgtEl>
                                          <p:spTgt spid="414"/>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417"/>
                                        </p:tgtEl>
                                        <p:attrNameLst>
                                          <p:attrName>style.visibility</p:attrName>
                                        </p:attrNameLst>
                                      </p:cBhvr>
                                      <p:to>
                                        <p:strVal val="visible"/>
                                      </p:to>
                                    </p:set>
                                    <p:anim calcmode="lin" valueType="num">
                                      <p:cBhvr>
                                        <p:cTn id="76" dur="500" fill="hold"/>
                                        <p:tgtEl>
                                          <p:spTgt spid="417"/>
                                        </p:tgtEl>
                                        <p:attrNameLst>
                                          <p:attrName>ppt_w</p:attrName>
                                        </p:attrNameLst>
                                      </p:cBhvr>
                                      <p:tavLst>
                                        <p:tav tm="0">
                                          <p:val>
                                            <p:fltVal val="0"/>
                                          </p:val>
                                        </p:tav>
                                        <p:tav tm="100000">
                                          <p:val>
                                            <p:strVal val="#ppt_w"/>
                                          </p:val>
                                        </p:tav>
                                      </p:tavLst>
                                    </p:anim>
                                    <p:anim calcmode="lin" valueType="num">
                                      <p:cBhvr>
                                        <p:cTn id="77" dur="500" fill="hold"/>
                                        <p:tgtEl>
                                          <p:spTgt spid="417"/>
                                        </p:tgtEl>
                                        <p:attrNameLst>
                                          <p:attrName>ppt_h</p:attrName>
                                        </p:attrNameLst>
                                      </p:cBhvr>
                                      <p:tavLst>
                                        <p:tav tm="0">
                                          <p:val>
                                            <p:fltVal val="0"/>
                                          </p:val>
                                        </p:tav>
                                        <p:tav tm="100000">
                                          <p:val>
                                            <p:strVal val="#ppt_h"/>
                                          </p:val>
                                        </p:tav>
                                      </p:tavLst>
                                    </p:anim>
                                    <p:animEffect transition="in" filter="fade">
                                      <p:cBhvr>
                                        <p:cTn id="78" dur="500"/>
                                        <p:tgtEl>
                                          <p:spTgt spid="417"/>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433"/>
                                        </p:tgtEl>
                                        <p:attrNameLst>
                                          <p:attrName>style.visibility</p:attrName>
                                        </p:attrNameLst>
                                      </p:cBhvr>
                                      <p:to>
                                        <p:strVal val="visible"/>
                                      </p:to>
                                    </p:set>
                                    <p:animEffect transition="in" filter="fade">
                                      <p:cBhvr>
                                        <p:cTn id="83" dur="1000"/>
                                        <p:tgtEl>
                                          <p:spTgt spid="433"/>
                                        </p:tgtEl>
                                      </p:cBhvr>
                                    </p:animEffect>
                                    <p:anim calcmode="lin" valueType="num">
                                      <p:cBhvr>
                                        <p:cTn id="84" dur="1000" fill="hold"/>
                                        <p:tgtEl>
                                          <p:spTgt spid="433"/>
                                        </p:tgtEl>
                                        <p:attrNameLst>
                                          <p:attrName>ppt_x</p:attrName>
                                        </p:attrNameLst>
                                      </p:cBhvr>
                                      <p:tavLst>
                                        <p:tav tm="0">
                                          <p:val>
                                            <p:strVal val="#ppt_x"/>
                                          </p:val>
                                        </p:tav>
                                        <p:tav tm="100000">
                                          <p:val>
                                            <p:strVal val="#ppt_x"/>
                                          </p:val>
                                        </p:tav>
                                      </p:tavLst>
                                    </p:anim>
                                    <p:anim calcmode="lin" valueType="num">
                                      <p:cBhvr>
                                        <p:cTn id="85" dur="1000" fill="hold"/>
                                        <p:tgtEl>
                                          <p:spTgt spid="4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 grpId="0"/>
      <p:bldP spid="417" grpId="0"/>
      <p:bldP spid="419" grpId="0"/>
      <p:bldP spid="421" grpId="0"/>
      <p:bldP spid="4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756848" y="618570"/>
            <a:ext cx="9308337" cy="523220"/>
          </a:xfrm>
          <a:prstGeom prst="rect">
            <a:avLst/>
          </a:prstGeom>
          <a:noFill/>
        </p:spPr>
        <p:txBody>
          <a:bodyPr wrap="square" rtlCol="1">
            <a:spAutoFit/>
          </a:bodyPr>
          <a:lstStyle/>
          <a:p>
            <a:pPr algn="just"/>
            <a:r>
              <a:rPr lang="fa-IR" sz="2800" dirty="0">
                <a:cs typeface="B Koodak" panose="00000700000000000000" pitchFamily="2" charset="-78"/>
              </a:rPr>
              <a:t>عدد اعشار مربوط به </a:t>
            </a:r>
            <a:r>
              <a:rPr lang="fa-IR" sz="2800" dirty="0" smtClean="0">
                <a:cs typeface="B Koodak" panose="00000700000000000000" pitchFamily="2" charset="-78"/>
              </a:rPr>
              <a:t>شکل </a:t>
            </a:r>
            <a:r>
              <a:rPr lang="fa-IR" sz="2800" dirty="0">
                <a:cs typeface="B Koodak" panose="00000700000000000000" pitchFamily="2" charset="-78"/>
              </a:rPr>
              <a:t>را در جدولِ ارزشِ مکانی بنویسید.</a:t>
            </a:r>
            <a:endParaRPr lang="fa-IR" sz="2400" dirty="0">
              <a:cs typeface="B Koodak" panose="00000700000000000000" pitchFamily="2" charset="-78"/>
            </a:endParaRPr>
          </a:p>
        </p:txBody>
      </p:sp>
      <p:sp>
        <p:nvSpPr>
          <p:cNvPr id="14" name="TextBox 13"/>
          <p:cNvSpPr txBox="1"/>
          <p:nvPr/>
        </p:nvSpPr>
        <p:spPr>
          <a:xfrm>
            <a:off x="8930683" y="95350"/>
            <a:ext cx="3134502" cy="523220"/>
          </a:xfrm>
          <a:prstGeom prst="rect">
            <a:avLst/>
          </a:prstGeom>
          <a:noFill/>
        </p:spPr>
        <p:txBody>
          <a:bodyPr wrap="square" rtlCol="1">
            <a:spAutoFit/>
          </a:bodyPr>
          <a:lstStyle/>
          <a:p>
            <a:r>
              <a:rPr lang="fa-IR" sz="2800"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کسر و اعدادِ اَعشاری</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0619" y="879345"/>
            <a:ext cx="2151893" cy="2106051"/>
          </a:xfrm>
          <a:prstGeom prst="rect">
            <a:avLst/>
          </a:prstGeom>
        </p:spPr>
      </p:pic>
      <p:pic>
        <p:nvPicPr>
          <p:cNvPr id="16" name="Picture 15"/>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378830" y="1401226"/>
            <a:ext cx="1016573" cy="1655676"/>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3262" y="2079980"/>
            <a:ext cx="359733" cy="825735"/>
          </a:xfrm>
          <a:prstGeom prst="rect">
            <a:avLst/>
          </a:prstGeom>
        </p:spPr>
      </p:pic>
      <p:pic>
        <p:nvPicPr>
          <p:cNvPr id="18" name="Picture 1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930683" y="2582434"/>
            <a:ext cx="193368" cy="174198"/>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157" y="1665010"/>
            <a:ext cx="2151893" cy="2106051"/>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942" y="2567234"/>
            <a:ext cx="2151893" cy="2106051"/>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3726" y="1665010"/>
            <a:ext cx="1016573" cy="1655676"/>
          </a:xfrm>
          <a:prstGeom prst="rect">
            <a:avLst/>
          </a:prstGeom>
        </p:spPr>
      </p:pic>
      <p:pic>
        <p:nvPicPr>
          <p:cNvPr id="22" name="Picture 21"/>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08622" y="1928794"/>
            <a:ext cx="1016573" cy="1655676"/>
          </a:xfrm>
          <a:prstGeom prst="rect">
            <a:avLst/>
          </a:prstGeom>
        </p:spPr>
      </p:pic>
      <p:pic>
        <p:nvPicPr>
          <p:cNvPr id="23" name="Picture 22"/>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23518" y="2192578"/>
            <a:ext cx="1016573" cy="1655676"/>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9134" y="2492847"/>
            <a:ext cx="359733" cy="825735"/>
          </a:xfrm>
          <a:prstGeom prst="rect">
            <a:avLst/>
          </a:prstGeom>
        </p:spPr>
      </p:pic>
      <p:pic>
        <p:nvPicPr>
          <p:cNvPr id="25" name="Picture 24"/>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083083" y="2734834"/>
            <a:ext cx="193368" cy="174198"/>
          </a:xfrm>
          <a:prstGeom prst="rect">
            <a:avLst/>
          </a:prstGeom>
        </p:spPr>
      </p:pic>
      <p:pic>
        <p:nvPicPr>
          <p:cNvPr id="26" name="Picture 25"/>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235483" y="2887234"/>
            <a:ext cx="193368" cy="174198"/>
          </a:xfrm>
          <a:prstGeom prst="rect">
            <a:avLst/>
          </a:prstGeom>
        </p:spPr>
      </p:pic>
      <p:pic>
        <p:nvPicPr>
          <p:cNvPr id="27" name="Picture 26"/>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681599" y="2752102"/>
            <a:ext cx="193368" cy="174198"/>
          </a:xfrm>
          <a:prstGeom prst="rect">
            <a:avLst/>
          </a:prstGeom>
        </p:spPr>
      </p:pic>
      <p:pic>
        <p:nvPicPr>
          <p:cNvPr id="28" name="Picture 2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833999" y="2904502"/>
            <a:ext cx="193368" cy="174198"/>
          </a:xfrm>
          <a:prstGeom prst="rect">
            <a:avLst/>
          </a:prstGeom>
        </p:spPr>
      </p:pic>
      <p:pic>
        <p:nvPicPr>
          <p:cNvPr id="29" name="Picture 28"/>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986399" y="3056902"/>
            <a:ext cx="193368" cy="174198"/>
          </a:xfrm>
          <a:prstGeom prst="rect">
            <a:avLst/>
          </a:prstGeom>
        </p:spPr>
      </p:pic>
      <p:pic>
        <p:nvPicPr>
          <p:cNvPr id="30" name="Picture 29"/>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432515" y="2921770"/>
            <a:ext cx="193368" cy="174198"/>
          </a:xfrm>
          <a:prstGeom prst="rect">
            <a:avLst/>
          </a:prstGeom>
        </p:spPr>
      </p:pic>
      <p:pic>
        <p:nvPicPr>
          <p:cNvPr id="31" name="Picture 30"/>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584915" y="3074170"/>
            <a:ext cx="193368" cy="174198"/>
          </a:xfrm>
          <a:prstGeom prst="rect">
            <a:avLst/>
          </a:prstGeom>
        </p:spPr>
      </p:pic>
      <p:pic>
        <p:nvPicPr>
          <p:cNvPr id="32" name="Picture 31"/>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737315" y="3226570"/>
            <a:ext cx="193368" cy="174198"/>
          </a:xfrm>
          <a:prstGeom prst="rect">
            <a:avLst/>
          </a:prstGeom>
        </p:spPr>
      </p:pic>
      <p:grpSp>
        <p:nvGrpSpPr>
          <p:cNvPr id="33" name="Group 32"/>
          <p:cNvGrpSpPr/>
          <p:nvPr/>
        </p:nvGrpSpPr>
        <p:grpSpPr>
          <a:xfrm>
            <a:off x="2772135" y="4536076"/>
            <a:ext cx="3672974" cy="1600701"/>
            <a:chOff x="7102332" y="3762121"/>
            <a:chExt cx="3672974" cy="1600701"/>
          </a:xfrm>
        </p:grpSpPr>
        <p:grpSp>
          <p:nvGrpSpPr>
            <p:cNvPr id="34" name="Group 33"/>
            <p:cNvGrpSpPr/>
            <p:nvPr/>
          </p:nvGrpSpPr>
          <p:grpSpPr>
            <a:xfrm>
              <a:off x="7102332" y="3803065"/>
              <a:ext cx="3672974" cy="1559757"/>
              <a:chOff x="6870320" y="3844064"/>
              <a:chExt cx="3672974" cy="1559757"/>
            </a:xfrm>
          </p:grpSpPr>
          <p:cxnSp>
            <p:nvCxnSpPr>
              <p:cNvPr id="39" name="Straight Connector 38"/>
              <p:cNvCxnSpPr/>
              <p:nvPr/>
            </p:nvCxnSpPr>
            <p:spPr>
              <a:xfrm flipH="1">
                <a:off x="6870320" y="4326340"/>
                <a:ext cx="367297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863610" y="3844064"/>
                <a:ext cx="60052" cy="155975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678939" y="3965810"/>
                <a:ext cx="0" cy="14380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527770" y="3979887"/>
                <a:ext cx="0" cy="14239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8073669" y="37776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دَهم</a:t>
              </a:r>
              <a:endParaRPr lang="fa-IR" sz="2400" dirty="0">
                <a:cs typeface="B Koodak" panose="00000700000000000000" pitchFamily="2" charset="-78"/>
              </a:endParaRPr>
            </a:p>
          </p:txBody>
        </p:sp>
        <p:sp>
          <p:nvSpPr>
            <p:cNvPr id="36" name="TextBox 35"/>
            <p:cNvSpPr txBox="1"/>
            <p:nvPr/>
          </p:nvSpPr>
          <p:spPr>
            <a:xfrm>
              <a:off x="8895911" y="3764649"/>
              <a:ext cx="889206" cy="523220"/>
            </a:xfrm>
            <a:prstGeom prst="rect">
              <a:avLst/>
            </a:prstGeom>
            <a:noFill/>
          </p:spPr>
          <p:txBody>
            <a:bodyPr wrap="square" rtlCol="1">
              <a:spAutoFit/>
            </a:bodyPr>
            <a:lstStyle/>
            <a:p>
              <a:pPr algn="ctr"/>
              <a:r>
                <a:rPr lang="fa-IR" sz="2800" dirty="0" smtClean="0">
                  <a:cs typeface="B Koodak" panose="00000700000000000000" pitchFamily="2" charset="-78"/>
                </a:rPr>
                <a:t>صدم</a:t>
              </a:r>
              <a:endParaRPr lang="fa-IR" sz="2400" dirty="0">
                <a:cs typeface="B Koodak" panose="00000700000000000000" pitchFamily="2" charset="-78"/>
              </a:endParaRPr>
            </a:p>
          </p:txBody>
        </p:sp>
        <p:sp>
          <p:nvSpPr>
            <p:cNvPr id="37" name="TextBox 36"/>
            <p:cNvSpPr txBox="1"/>
            <p:nvPr/>
          </p:nvSpPr>
          <p:spPr>
            <a:xfrm>
              <a:off x="7206416" y="38284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یکان</a:t>
              </a:r>
              <a:endParaRPr lang="fa-IR" sz="2400" dirty="0">
                <a:cs typeface="B Koodak" panose="00000700000000000000" pitchFamily="2" charset="-78"/>
              </a:endParaRPr>
            </a:p>
          </p:txBody>
        </p:sp>
        <p:sp>
          <p:nvSpPr>
            <p:cNvPr id="38" name="TextBox 37"/>
            <p:cNvSpPr txBox="1"/>
            <p:nvPr/>
          </p:nvSpPr>
          <p:spPr>
            <a:xfrm>
              <a:off x="9848275" y="3762121"/>
              <a:ext cx="889206" cy="523220"/>
            </a:xfrm>
            <a:prstGeom prst="rect">
              <a:avLst/>
            </a:prstGeom>
            <a:noFill/>
          </p:spPr>
          <p:txBody>
            <a:bodyPr wrap="square" rtlCol="1">
              <a:spAutoFit/>
            </a:bodyPr>
            <a:lstStyle/>
            <a:p>
              <a:pPr algn="ctr"/>
              <a:r>
                <a:rPr lang="fa-IR" sz="2800" dirty="0" smtClean="0">
                  <a:cs typeface="B Koodak" panose="00000700000000000000" pitchFamily="2" charset="-78"/>
                </a:rPr>
                <a:t>هزارُم</a:t>
              </a:r>
              <a:endParaRPr lang="fa-IR" sz="2400" dirty="0">
                <a:cs typeface="B Koodak" panose="00000700000000000000" pitchFamily="2" charset="-78"/>
              </a:endParaRPr>
            </a:p>
          </p:txBody>
        </p:sp>
      </p:grpSp>
      <p:sp>
        <p:nvSpPr>
          <p:cNvPr id="43" name="TextBox 42"/>
          <p:cNvSpPr txBox="1"/>
          <p:nvPr/>
        </p:nvSpPr>
        <p:spPr>
          <a:xfrm>
            <a:off x="3142805" y="5325184"/>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3</a:t>
            </a:r>
            <a:endParaRPr lang="fa-IR" sz="3600" dirty="0">
              <a:cs typeface="B Koodak" panose="00000700000000000000" pitchFamily="2" charset="-78"/>
            </a:endParaRPr>
          </a:p>
        </p:txBody>
      </p:sp>
      <p:sp>
        <p:nvSpPr>
          <p:cNvPr id="44" name="TextBox 43"/>
          <p:cNvSpPr txBox="1"/>
          <p:nvPr/>
        </p:nvSpPr>
        <p:spPr>
          <a:xfrm>
            <a:off x="3930680" y="5325184"/>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4</a:t>
            </a:r>
            <a:endParaRPr lang="fa-IR" sz="3600" dirty="0">
              <a:cs typeface="B Koodak" panose="00000700000000000000" pitchFamily="2" charset="-78"/>
            </a:endParaRPr>
          </a:p>
        </p:txBody>
      </p:sp>
      <p:sp>
        <p:nvSpPr>
          <p:cNvPr id="45" name="TextBox 44"/>
          <p:cNvSpPr txBox="1"/>
          <p:nvPr/>
        </p:nvSpPr>
        <p:spPr>
          <a:xfrm>
            <a:off x="4718555" y="5325184"/>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2</a:t>
            </a:r>
            <a:endParaRPr lang="fa-IR" sz="3600" dirty="0">
              <a:cs typeface="B Koodak" panose="00000700000000000000" pitchFamily="2" charset="-78"/>
            </a:endParaRPr>
          </a:p>
        </p:txBody>
      </p:sp>
      <p:sp>
        <p:nvSpPr>
          <p:cNvPr id="46" name="TextBox 45"/>
          <p:cNvSpPr txBox="1"/>
          <p:nvPr/>
        </p:nvSpPr>
        <p:spPr>
          <a:xfrm>
            <a:off x="5620730" y="5325184"/>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9</a:t>
            </a:r>
            <a:endParaRPr lang="fa-IR" sz="3600" dirty="0">
              <a:cs typeface="B Koodak" panose="00000700000000000000" pitchFamily="2" charset="-78"/>
            </a:endParaRPr>
          </a:p>
        </p:txBody>
      </p:sp>
      <p:sp>
        <p:nvSpPr>
          <p:cNvPr id="47" name="TextBox 46"/>
          <p:cNvSpPr txBox="1"/>
          <p:nvPr/>
        </p:nvSpPr>
        <p:spPr>
          <a:xfrm>
            <a:off x="10501671" y="4993812"/>
            <a:ext cx="1563514" cy="523220"/>
          </a:xfrm>
          <a:prstGeom prst="rect">
            <a:avLst/>
          </a:prstGeom>
          <a:noFill/>
        </p:spPr>
        <p:txBody>
          <a:bodyPr wrap="square" rtlCol="1">
            <a:spAutoFit/>
          </a:bodyPr>
          <a:lstStyle/>
          <a:p>
            <a:pPr algn="just"/>
            <a:r>
              <a:rPr lang="fa-IR" sz="2800" dirty="0" smtClean="0">
                <a:cs typeface="B Koodak" panose="00000700000000000000" pitchFamily="2" charset="-78"/>
              </a:rPr>
              <a:t>به حروف :</a:t>
            </a:r>
            <a:endParaRPr lang="fa-IR" sz="2400" dirty="0">
              <a:cs typeface="B Koodak" panose="00000700000000000000" pitchFamily="2" charset="-78"/>
            </a:endParaRPr>
          </a:p>
        </p:txBody>
      </p:sp>
      <p:sp>
        <p:nvSpPr>
          <p:cNvPr id="48" name="TextBox 47"/>
          <p:cNvSpPr txBox="1"/>
          <p:nvPr/>
        </p:nvSpPr>
        <p:spPr>
          <a:xfrm>
            <a:off x="10501671" y="5694267"/>
            <a:ext cx="1563514" cy="523220"/>
          </a:xfrm>
          <a:prstGeom prst="rect">
            <a:avLst/>
          </a:prstGeom>
          <a:noFill/>
        </p:spPr>
        <p:txBody>
          <a:bodyPr wrap="square" rtlCol="1">
            <a:spAutoFit/>
          </a:bodyPr>
          <a:lstStyle/>
          <a:p>
            <a:pPr algn="just"/>
            <a:r>
              <a:rPr lang="fa-IR" sz="2800" dirty="0" smtClean="0">
                <a:cs typeface="B Koodak" panose="00000700000000000000" pitchFamily="2" charset="-78"/>
              </a:rPr>
              <a:t>به رقم :</a:t>
            </a:r>
            <a:endParaRPr lang="fa-IR" sz="2400" dirty="0">
              <a:cs typeface="B Koodak" panose="00000700000000000000" pitchFamily="2" charset="-78"/>
            </a:endParaRPr>
          </a:p>
        </p:txBody>
      </p:sp>
      <p:sp>
        <p:nvSpPr>
          <p:cNvPr id="49" name="TextBox 48"/>
          <p:cNvSpPr txBox="1"/>
          <p:nvPr/>
        </p:nvSpPr>
        <p:spPr>
          <a:xfrm>
            <a:off x="9746393" y="5728825"/>
            <a:ext cx="1267459" cy="523220"/>
          </a:xfrm>
          <a:prstGeom prst="rect">
            <a:avLst/>
          </a:prstGeom>
          <a:noFill/>
        </p:spPr>
        <p:txBody>
          <a:bodyPr wrap="square" rtlCol="1">
            <a:spAutoFit/>
          </a:bodyPr>
          <a:lstStyle/>
          <a:p>
            <a:pPr algn="just"/>
            <a:r>
              <a:rPr lang="fa-IR" sz="2800" dirty="0" smtClean="0">
                <a:cs typeface="B Koodak" panose="00000700000000000000" pitchFamily="2" charset="-78"/>
              </a:rPr>
              <a:t>3/429</a:t>
            </a:r>
            <a:endParaRPr lang="fa-IR" sz="2400" dirty="0">
              <a:cs typeface="B Koodak" panose="00000700000000000000" pitchFamily="2" charset="-78"/>
            </a:endParaRPr>
          </a:p>
        </p:txBody>
      </p:sp>
      <p:sp>
        <p:nvSpPr>
          <p:cNvPr id="50" name="TextBox 49"/>
          <p:cNvSpPr txBox="1"/>
          <p:nvPr/>
        </p:nvSpPr>
        <p:spPr>
          <a:xfrm>
            <a:off x="6792222" y="5024460"/>
            <a:ext cx="3890687" cy="461665"/>
          </a:xfrm>
          <a:prstGeom prst="rect">
            <a:avLst/>
          </a:prstGeom>
          <a:noFill/>
        </p:spPr>
        <p:txBody>
          <a:bodyPr wrap="square" rtlCol="1">
            <a:spAutoFit/>
          </a:bodyPr>
          <a:lstStyle/>
          <a:p>
            <a:pPr algn="just"/>
            <a:r>
              <a:rPr lang="fa-IR" sz="2400" dirty="0" smtClean="0">
                <a:solidFill>
                  <a:srgbClr val="FF0000"/>
                </a:solidFill>
                <a:cs typeface="B Koodak" panose="00000700000000000000" pitchFamily="2" charset="-78"/>
              </a:rPr>
              <a:t>سه </a:t>
            </a:r>
            <a:r>
              <a:rPr lang="fa-IR" sz="2400" dirty="0" smtClean="0">
                <a:solidFill>
                  <a:srgbClr val="0070C0"/>
                </a:solidFill>
                <a:cs typeface="B Koodak" panose="00000700000000000000" pitchFamily="2" charset="-78"/>
              </a:rPr>
              <a:t>و </a:t>
            </a:r>
            <a:r>
              <a:rPr lang="fa-IR" sz="2400" dirty="0" smtClean="0">
                <a:solidFill>
                  <a:srgbClr val="FF0000"/>
                </a:solidFill>
                <a:cs typeface="B Koodak" panose="00000700000000000000" pitchFamily="2" charset="-78"/>
              </a:rPr>
              <a:t>چهارصد و بیست و نه </a:t>
            </a:r>
            <a:r>
              <a:rPr lang="fa-IR" sz="2400" dirty="0" smtClean="0">
                <a:solidFill>
                  <a:srgbClr val="0070C0"/>
                </a:solidFill>
                <a:cs typeface="B Koodak" panose="00000700000000000000" pitchFamily="2" charset="-78"/>
              </a:rPr>
              <a:t>هزارُم</a:t>
            </a:r>
            <a:endParaRPr lang="fa-IR" sz="2000" dirty="0">
              <a:solidFill>
                <a:srgbClr val="0070C0"/>
              </a:solidFill>
              <a:cs typeface="B Koodak" panose="00000700000000000000" pitchFamily="2" charset="-78"/>
            </a:endParaRPr>
          </a:p>
        </p:txBody>
      </p:sp>
    </p:spTree>
    <p:custDataLst>
      <p:tags r:id="rId1"/>
    </p:custDataLst>
    <p:extLst>
      <p:ext uri="{BB962C8B-B14F-4D97-AF65-F5344CB8AC3E}">
        <p14:creationId xmlns:p14="http://schemas.microsoft.com/office/powerpoint/2010/main" val="16833673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58474">
        <p15:prstTrans prst="prestige"/>
      </p:transition>
    </mc:Choice>
    <mc:Fallback>
      <p:transition spd="slow" advTm="5847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00"/>
                                        <p:tgtEl>
                                          <p:spTgt spid="43"/>
                                        </p:tgtEl>
                                      </p:cBhvr>
                                    </p:animEffect>
                                    <p:anim calcmode="lin" valueType="num">
                                      <p:cBhvr>
                                        <p:cTn id="41" dur="1000" fill="hold"/>
                                        <p:tgtEl>
                                          <p:spTgt spid="43"/>
                                        </p:tgtEl>
                                        <p:attrNameLst>
                                          <p:attrName>ppt_x</p:attrName>
                                        </p:attrNameLst>
                                      </p:cBhvr>
                                      <p:tavLst>
                                        <p:tav tm="0">
                                          <p:val>
                                            <p:strVal val="#ppt_x"/>
                                          </p:val>
                                        </p:tav>
                                        <p:tav tm="100000">
                                          <p:val>
                                            <p:strVal val="#ppt_x"/>
                                          </p:val>
                                        </p:tav>
                                      </p:tavLst>
                                    </p:anim>
                                    <p:anim calcmode="lin" valueType="num">
                                      <p:cBhvr>
                                        <p:cTn id="4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5"/>
                                        </p:tgtEl>
                                      </p:cBhvr>
                                    </p:animEffect>
                                    <p:animScale>
                                      <p:cBhvr>
                                        <p:cTn id="47" dur="250" autoRev="1" fill="hold"/>
                                        <p:tgtEl>
                                          <p:spTgt spid="15"/>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19"/>
                                        </p:tgtEl>
                                      </p:cBhvr>
                                    </p:animEffect>
                                    <p:animScale>
                                      <p:cBhvr>
                                        <p:cTn id="50" dur="250" autoRev="1" fill="hold"/>
                                        <p:tgtEl>
                                          <p:spTgt spid="19"/>
                                        </p:tgtEl>
                                      </p:cBhvr>
                                      <p:by x="105000" y="105000"/>
                                    </p:animScale>
                                  </p:childTnLst>
                                </p:cTn>
                              </p:par>
                              <p:par>
                                <p:cTn id="51" presetID="26" presetClass="emph" presetSubtype="0" fill="hold" nodeType="withEffect">
                                  <p:stCondLst>
                                    <p:cond delay="0"/>
                                  </p:stCondLst>
                                  <p:childTnLst>
                                    <p:animEffect transition="out" filter="fade">
                                      <p:cBhvr>
                                        <p:cTn id="52" dur="500" tmFilter="0, 0; .2, .5; .8, .5; 1, 0"/>
                                        <p:tgtEl>
                                          <p:spTgt spid="20"/>
                                        </p:tgtEl>
                                      </p:cBhvr>
                                    </p:animEffect>
                                    <p:animScale>
                                      <p:cBhvr>
                                        <p:cTn id="53" dur="250" autoRev="1" fill="hold"/>
                                        <p:tgtEl>
                                          <p:spTgt spid="20"/>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1000"/>
                                        <p:tgtEl>
                                          <p:spTgt spid="23"/>
                                        </p:tgtEl>
                                      </p:cBhvr>
                                    </p:animEffect>
                                    <p:anim calcmode="lin" valueType="num">
                                      <p:cBhvr>
                                        <p:cTn id="80" dur="1000" fill="hold"/>
                                        <p:tgtEl>
                                          <p:spTgt spid="23"/>
                                        </p:tgtEl>
                                        <p:attrNameLst>
                                          <p:attrName>ppt_x</p:attrName>
                                        </p:attrNameLst>
                                      </p:cBhvr>
                                      <p:tavLst>
                                        <p:tav tm="0">
                                          <p:val>
                                            <p:strVal val="#ppt_x"/>
                                          </p:val>
                                        </p:tav>
                                        <p:tav tm="100000">
                                          <p:val>
                                            <p:strVal val="#ppt_x"/>
                                          </p:val>
                                        </p:tav>
                                      </p:tavLst>
                                    </p:anim>
                                    <p:anim calcmode="lin" valueType="num">
                                      <p:cBhvr>
                                        <p:cTn id="8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1000"/>
                                        <p:tgtEl>
                                          <p:spTgt spid="44"/>
                                        </p:tgtEl>
                                      </p:cBhvr>
                                    </p:animEffect>
                                    <p:anim calcmode="lin" valueType="num">
                                      <p:cBhvr>
                                        <p:cTn id="87" dur="1000" fill="hold"/>
                                        <p:tgtEl>
                                          <p:spTgt spid="44"/>
                                        </p:tgtEl>
                                        <p:attrNameLst>
                                          <p:attrName>ppt_x</p:attrName>
                                        </p:attrNameLst>
                                      </p:cBhvr>
                                      <p:tavLst>
                                        <p:tav tm="0">
                                          <p:val>
                                            <p:strVal val="#ppt_x"/>
                                          </p:val>
                                        </p:tav>
                                        <p:tav tm="100000">
                                          <p:val>
                                            <p:strVal val="#ppt_x"/>
                                          </p:val>
                                        </p:tav>
                                      </p:tavLst>
                                    </p:anim>
                                    <p:anim calcmode="lin" valueType="num">
                                      <p:cBhvr>
                                        <p:cTn id="8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6" presetClass="emph" presetSubtype="0" fill="hold" nodeType="clickEffect">
                                  <p:stCondLst>
                                    <p:cond delay="0"/>
                                  </p:stCondLst>
                                  <p:childTnLst>
                                    <p:animEffect transition="out" filter="fade">
                                      <p:cBhvr>
                                        <p:cTn id="92" dur="500" tmFilter="0, 0; .2, .5; .8, .5; 1, 0"/>
                                        <p:tgtEl>
                                          <p:spTgt spid="16"/>
                                        </p:tgtEl>
                                      </p:cBhvr>
                                    </p:animEffect>
                                    <p:animScale>
                                      <p:cBhvr>
                                        <p:cTn id="93" dur="250" autoRev="1" fill="hold"/>
                                        <p:tgtEl>
                                          <p:spTgt spid="16"/>
                                        </p:tgtEl>
                                      </p:cBhvr>
                                      <p:by x="105000" y="105000"/>
                                    </p:animScale>
                                  </p:childTnLst>
                                </p:cTn>
                              </p:par>
                              <p:par>
                                <p:cTn id="94" presetID="26" presetClass="emph" presetSubtype="0" fill="hold" nodeType="withEffect">
                                  <p:stCondLst>
                                    <p:cond delay="0"/>
                                  </p:stCondLst>
                                  <p:childTnLst>
                                    <p:animEffect transition="out" filter="fade">
                                      <p:cBhvr>
                                        <p:cTn id="95" dur="500" tmFilter="0, 0; .2, .5; .8, .5; 1, 0"/>
                                        <p:tgtEl>
                                          <p:spTgt spid="21"/>
                                        </p:tgtEl>
                                      </p:cBhvr>
                                    </p:animEffect>
                                    <p:animScale>
                                      <p:cBhvr>
                                        <p:cTn id="96" dur="250" autoRev="1" fill="hold"/>
                                        <p:tgtEl>
                                          <p:spTgt spid="21"/>
                                        </p:tgtEl>
                                      </p:cBhvr>
                                      <p:by x="105000" y="105000"/>
                                    </p:animScale>
                                  </p:childTnLst>
                                </p:cTn>
                              </p:par>
                              <p:par>
                                <p:cTn id="97" presetID="26" presetClass="emph" presetSubtype="0" fill="hold" nodeType="withEffect">
                                  <p:stCondLst>
                                    <p:cond delay="0"/>
                                  </p:stCondLst>
                                  <p:childTnLst>
                                    <p:animEffect transition="out" filter="fade">
                                      <p:cBhvr>
                                        <p:cTn id="98" dur="500" tmFilter="0, 0; .2, .5; .8, .5; 1, 0"/>
                                        <p:tgtEl>
                                          <p:spTgt spid="22"/>
                                        </p:tgtEl>
                                      </p:cBhvr>
                                    </p:animEffect>
                                    <p:animScale>
                                      <p:cBhvr>
                                        <p:cTn id="99" dur="250" autoRev="1" fill="hold"/>
                                        <p:tgtEl>
                                          <p:spTgt spid="22"/>
                                        </p:tgtEl>
                                      </p:cBhvr>
                                      <p:by x="105000" y="105000"/>
                                    </p:animScale>
                                  </p:childTnLst>
                                </p:cTn>
                              </p:par>
                              <p:par>
                                <p:cTn id="100" presetID="26" presetClass="emph" presetSubtype="0" fill="hold" nodeType="withEffect">
                                  <p:stCondLst>
                                    <p:cond delay="0"/>
                                  </p:stCondLst>
                                  <p:childTnLst>
                                    <p:animEffect transition="out" filter="fade">
                                      <p:cBhvr>
                                        <p:cTn id="101" dur="500" tmFilter="0, 0; .2, .5; .8, .5; 1, 0"/>
                                        <p:tgtEl>
                                          <p:spTgt spid="23"/>
                                        </p:tgtEl>
                                      </p:cBhvr>
                                    </p:animEffect>
                                    <p:animScale>
                                      <p:cBhvr>
                                        <p:cTn id="102" dur="250" autoRev="1" fill="hold"/>
                                        <p:tgtEl>
                                          <p:spTgt spid="23"/>
                                        </p:tgtEl>
                                      </p:cBhvr>
                                      <p:by x="105000" y="105000"/>
                                    </p:animScale>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17"/>
                                        </p:tgtEl>
                                        <p:attrNameLst>
                                          <p:attrName>style.visibility</p:attrName>
                                        </p:attrNameLst>
                                      </p:cBhvr>
                                      <p:to>
                                        <p:strVal val="visible"/>
                                      </p:to>
                                    </p:set>
                                    <p:animEffect transition="in" filter="fade">
                                      <p:cBhvr>
                                        <p:cTn id="114" dur="1000"/>
                                        <p:tgtEl>
                                          <p:spTgt spid="17"/>
                                        </p:tgtEl>
                                      </p:cBhvr>
                                    </p:animEffect>
                                    <p:anim calcmode="lin" valueType="num">
                                      <p:cBhvr>
                                        <p:cTn id="115" dur="1000" fill="hold"/>
                                        <p:tgtEl>
                                          <p:spTgt spid="17"/>
                                        </p:tgtEl>
                                        <p:attrNameLst>
                                          <p:attrName>ppt_x</p:attrName>
                                        </p:attrNameLst>
                                      </p:cBhvr>
                                      <p:tavLst>
                                        <p:tav tm="0">
                                          <p:val>
                                            <p:strVal val="#ppt_x"/>
                                          </p:val>
                                        </p:tav>
                                        <p:tav tm="100000">
                                          <p:val>
                                            <p:strVal val="#ppt_x"/>
                                          </p:val>
                                        </p:tav>
                                      </p:tavLst>
                                    </p:anim>
                                    <p:anim calcmode="lin" valueType="num">
                                      <p:cBhvr>
                                        <p:cTn id="1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fade">
                                      <p:cBhvr>
                                        <p:cTn id="121" dur="1000"/>
                                        <p:tgtEl>
                                          <p:spTgt spid="45"/>
                                        </p:tgtEl>
                                      </p:cBhvr>
                                    </p:animEffect>
                                    <p:anim calcmode="lin" valueType="num">
                                      <p:cBhvr>
                                        <p:cTn id="122" dur="1000" fill="hold"/>
                                        <p:tgtEl>
                                          <p:spTgt spid="45"/>
                                        </p:tgtEl>
                                        <p:attrNameLst>
                                          <p:attrName>ppt_x</p:attrName>
                                        </p:attrNameLst>
                                      </p:cBhvr>
                                      <p:tavLst>
                                        <p:tav tm="0">
                                          <p:val>
                                            <p:strVal val="#ppt_x"/>
                                          </p:val>
                                        </p:tav>
                                        <p:tav tm="100000">
                                          <p:val>
                                            <p:strVal val="#ppt_x"/>
                                          </p:val>
                                        </p:tav>
                                      </p:tavLst>
                                    </p:anim>
                                    <p:anim calcmode="lin" valueType="num">
                                      <p:cBhvr>
                                        <p:cTn id="12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6" presetClass="emph" presetSubtype="0" fill="hold" nodeType="clickEffect">
                                  <p:stCondLst>
                                    <p:cond delay="0"/>
                                  </p:stCondLst>
                                  <p:childTnLst>
                                    <p:animEffect transition="out" filter="fade">
                                      <p:cBhvr>
                                        <p:cTn id="127" dur="500" tmFilter="0, 0; .2, .5; .8, .5; 1, 0"/>
                                        <p:tgtEl>
                                          <p:spTgt spid="24"/>
                                        </p:tgtEl>
                                      </p:cBhvr>
                                    </p:animEffect>
                                    <p:animScale>
                                      <p:cBhvr>
                                        <p:cTn id="128" dur="250" autoRev="1" fill="hold"/>
                                        <p:tgtEl>
                                          <p:spTgt spid="24"/>
                                        </p:tgtEl>
                                      </p:cBhvr>
                                      <p:by x="105000" y="105000"/>
                                    </p:animScale>
                                  </p:childTnLst>
                                </p:cTn>
                              </p:par>
                              <p:par>
                                <p:cTn id="129" presetID="26" presetClass="emph" presetSubtype="0" fill="hold" nodeType="withEffect">
                                  <p:stCondLst>
                                    <p:cond delay="0"/>
                                  </p:stCondLst>
                                  <p:childTnLst>
                                    <p:animEffect transition="out" filter="fade">
                                      <p:cBhvr>
                                        <p:cTn id="130" dur="500" tmFilter="0, 0; .2, .5; .8, .5; 1, 0"/>
                                        <p:tgtEl>
                                          <p:spTgt spid="17"/>
                                        </p:tgtEl>
                                      </p:cBhvr>
                                    </p:animEffect>
                                    <p:animScale>
                                      <p:cBhvr>
                                        <p:cTn id="131" dur="250" autoRev="1" fill="hold"/>
                                        <p:tgtEl>
                                          <p:spTgt spid="17"/>
                                        </p:tgtEl>
                                      </p:cBhvr>
                                      <p:by x="105000" y="105000"/>
                                    </p:animScale>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nodeType="click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nodeType="clickEffect">
                                  <p:stCondLst>
                                    <p:cond delay="0"/>
                                  </p:stCondLst>
                                  <p:childTnLst>
                                    <p:set>
                                      <p:cBhvr>
                                        <p:cTn id="142" dur="1" fill="hold">
                                          <p:stCondLst>
                                            <p:cond delay="0"/>
                                          </p:stCondLst>
                                        </p:cTn>
                                        <p:tgtEl>
                                          <p:spTgt spid="31"/>
                                        </p:tgtEl>
                                        <p:attrNameLst>
                                          <p:attrName>style.visibility</p:attrName>
                                        </p:attrNameLst>
                                      </p:cBhvr>
                                      <p:to>
                                        <p:strVal val="visible"/>
                                      </p:to>
                                    </p:set>
                                    <p:animEffect transition="in" filter="fade">
                                      <p:cBhvr>
                                        <p:cTn id="143" dur="1000"/>
                                        <p:tgtEl>
                                          <p:spTgt spid="31"/>
                                        </p:tgtEl>
                                      </p:cBhvr>
                                    </p:animEffect>
                                    <p:anim calcmode="lin" valueType="num">
                                      <p:cBhvr>
                                        <p:cTn id="144" dur="1000" fill="hold"/>
                                        <p:tgtEl>
                                          <p:spTgt spid="31"/>
                                        </p:tgtEl>
                                        <p:attrNameLst>
                                          <p:attrName>ppt_x</p:attrName>
                                        </p:attrNameLst>
                                      </p:cBhvr>
                                      <p:tavLst>
                                        <p:tav tm="0">
                                          <p:val>
                                            <p:strVal val="#ppt_x"/>
                                          </p:val>
                                        </p:tav>
                                        <p:tav tm="100000">
                                          <p:val>
                                            <p:strVal val="#ppt_x"/>
                                          </p:val>
                                        </p:tav>
                                      </p:tavLst>
                                    </p:anim>
                                    <p:anim calcmode="lin" valueType="num">
                                      <p:cBhvr>
                                        <p:cTn id="14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nodeType="clickEffect">
                                  <p:stCondLst>
                                    <p:cond delay="0"/>
                                  </p:stCondLst>
                                  <p:childTnLst>
                                    <p:set>
                                      <p:cBhvr>
                                        <p:cTn id="149" dur="1" fill="hold">
                                          <p:stCondLst>
                                            <p:cond delay="0"/>
                                          </p:stCondLst>
                                        </p:cTn>
                                        <p:tgtEl>
                                          <p:spTgt spid="32"/>
                                        </p:tgtEl>
                                        <p:attrNameLst>
                                          <p:attrName>style.visibility</p:attrName>
                                        </p:attrNameLst>
                                      </p:cBhvr>
                                      <p:to>
                                        <p:strVal val="visible"/>
                                      </p:to>
                                    </p:set>
                                    <p:animEffect transition="in" filter="fade">
                                      <p:cBhvr>
                                        <p:cTn id="150" dur="1000"/>
                                        <p:tgtEl>
                                          <p:spTgt spid="32"/>
                                        </p:tgtEl>
                                      </p:cBhvr>
                                    </p:animEffect>
                                    <p:anim calcmode="lin" valueType="num">
                                      <p:cBhvr>
                                        <p:cTn id="151" dur="1000" fill="hold"/>
                                        <p:tgtEl>
                                          <p:spTgt spid="32"/>
                                        </p:tgtEl>
                                        <p:attrNameLst>
                                          <p:attrName>ppt_x</p:attrName>
                                        </p:attrNameLst>
                                      </p:cBhvr>
                                      <p:tavLst>
                                        <p:tav tm="0">
                                          <p:val>
                                            <p:strVal val="#ppt_x"/>
                                          </p:val>
                                        </p:tav>
                                        <p:tav tm="100000">
                                          <p:val>
                                            <p:strVal val="#ppt_x"/>
                                          </p:val>
                                        </p:tav>
                                      </p:tavLst>
                                    </p:anim>
                                    <p:anim calcmode="lin" valueType="num">
                                      <p:cBhvr>
                                        <p:cTn id="15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nodeType="clickEffect">
                                  <p:stCondLst>
                                    <p:cond delay="0"/>
                                  </p:stCondLst>
                                  <p:childTnLst>
                                    <p:set>
                                      <p:cBhvr>
                                        <p:cTn id="156" dur="1" fill="hold">
                                          <p:stCondLst>
                                            <p:cond delay="0"/>
                                          </p:stCondLst>
                                        </p:cTn>
                                        <p:tgtEl>
                                          <p:spTgt spid="27"/>
                                        </p:tgtEl>
                                        <p:attrNameLst>
                                          <p:attrName>style.visibility</p:attrName>
                                        </p:attrNameLst>
                                      </p:cBhvr>
                                      <p:to>
                                        <p:strVal val="visible"/>
                                      </p:to>
                                    </p:set>
                                    <p:animEffect transition="in" filter="fade">
                                      <p:cBhvr>
                                        <p:cTn id="157" dur="1000"/>
                                        <p:tgtEl>
                                          <p:spTgt spid="27"/>
                                        </p:tgtEl>
                                      </p:cBhvr>
                                    </p:animEffect>
                                    <p:anim calcmode="lin" valueType="num">
                                      <p:cBhvr>
                                        <p:cTn id="158" dur="1000" fill="hold"/>
                                        <p:tgtEl>
                                          <p:spTgt spid="27"/>
                                        </p:tgtEl>
                                        <p:attrNameLst>
                                          <p:attrName>ppt_x</p:attrName>
                                        </p:attrNameLst>
                                      </p:cBhvr>
                                      <p:tavLst>
                                        <p:tav tm="0">
                                          <p:val>
                                            <p:strVal val="#ppt_x"/>
                                          </p:val>
                                        </p:tav>
                                        <p:tav tm="100000">
                                          <p:val>
                                            <p:strVal val="#ppt_x"/>
                                          </p:val>
                                        </p:tav>
                                      </p:tavLst>
                                    </p:anim>
                                    <p:anim calcmode="lin" valueType="num">
                                      <p:cBhvr>
                                        <p:cTn id="15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42" presetClass="entr" presetSubtype="0" fill="hold" nodeType="clickEffect">
                                  <p:stCondLst>
                                    <p:cond delay="0"/>
                                  </p:stCondLst>
                                  <p:childTnLst>
                                    <p:set>
                                      <p:cBhvr>
                                        <p:cTn id="163" dur="1" fill="hold">
                                          <p:stCondLst>
                                            <p:cond delay="0"/>
                                          </p:stCondLst>
                                        </p:cTn>
                                        <p:tgtEl>
                                          <p:spTgt spid="28"/>
                                        </p:tgtEl>
                                        <p:attrNameLst>
                                          <p:attrName>style.visibility</p:attrName>
                                        </p:attrNameLst>
                                      </p:cBhvr>
                                      <p:to>
                                        <p:strVal val="visible"/>
                                      </p:to>
                                    </p:set>
                                    <p:animEffect transition="in" filter="fade">
                                      <p:cBhvr>
                                        <p:cTn id="164" dur="1000"/>
                                        <p:tgtEl>
                                          <p:spTgt spid="28"/>
                                        </p:tgtEl>
                                      </p:cBhvr>
                                    </p:animEffect>
                                    <p:anim calcmode="lin" valueType="num">
                                      <p:cBhvr>
                                        <p:cTn id="165" dur="1000" fill="hold"/>
                                        <p:tgtEl>
                                          <p:spTgt spid="28"/>
                                        </p:tgtEl>
                                        <p:attrNameLst>
                                          <p:attrName>ppt_x</p:attrName>
                                        </p:attrNameLst>
                                      </p:cBhvr>
                                      <p:tavLst>
                                        <p:tav tm="0">
                                          <p:val>
                                            <p:strVal val="#ppt_x"/>
                                          </p:val>
                                        </p:tav>
                                        <p:tav tm="100000">
                                          <p:val>
                                            <p:strVal val="#ppt_x"/>
                                          </p:val>
                                        </p:tav>
                                      </p:tavLst>
                                    </p:anim>
                                    <p:anim calcmode="lin" valueType="num">
                                      <p:cBhvr>
                                        <p:cTn id="16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nodeType="clickEffect">
                                  <p:stCondLst>
                                    <p:cond delay="0"/>
                                  </p:stCondLst>
                                  <p:childTnLst>
                                    <p:set>
                                      <p:cBhvr>
                                        <p:cTn id="170" dur="1" fill="hold">
                                          <p:stCondLst>
                                            <p:cond delay="0"/>
                                          </p:stCondLst>
                                        </p:cTn>
                                        <p:tgtEl>
                                          <p:spTgt spid="29"/>
                                        </p:tgtEl>
                                        <p:attrNameLst>
                                          <p:attrName>style.visibility</p:attrName>
                                        </p:attrNameLst>
                                      </p:cBhvr>
                                      <p:to>
                                        <p:strVal val="visible"/>
                                      </p:to>
                                    </p:set>
                                    <p:animEffect transition="in" filter="fade">
                                      <p:cBhvr>
                                        <p:cTn id="171" dur="1000"/>
                                        <p:tgtEl>
                                          <p:spTgt spid="29"/>
                                        </p:tgtEl>
                                      </p:cBhvr>
                                    </p:animEffect>
                                    <p:anim calcmode="lin" valueType="num">
                                      <p:cBhvr>
                                        <p:cTn id="172" dur="1000" fill="hold"/>
                                        <p:tgtEl>
                                          <p:spTgt spid="29"/>
                                        </p:tgtEl>
                                        <p:attrNameLst>
                                          <p:attrName>ppt_x</p:attrName>
                                        </p:attrNameLst>
                                      </p:cBhvr>
                                      <p:tavLst>
                                        <p:tav tm="0">
                                          <p:val>
                                            <p:strVal val="#ppt_x"/>
                                          </p:val>
                                        </p:tav>
                                        <p:tav tm="100000">
                                          <p:val>
                                            <p:strVal val="#ppt_x"/>
                                          </p:val>
                                        </p:tav>
                                      </p:tavLst>
                                    </p:anim>
                                    <p:anim calcmode="lin" valueType="num">
                                      <p:cBhvr>
                                        <p:cTn id="17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42" presetClass="entr" presetSubtype="0" fill="hold" nodeType="clickEffect">
                                  <p:stCondLst>
                                    <p:cond delay="0"/>
                                  </p:stCondLst>
                                  <p:childTnLst>
                                    <p:set>
                                      <p:cBhvr>
                                        <p:cTn id="177" dur="1" fill="hold">
                                          <p:stCondLst>
                                            <p:cond delay="0"/>
                                          </p:stCondLst>
                                        </p:cTn>
                                        <p:tgtEl>
                                          <p:spTgt spid="18"/>
                                        </p:tgtEl>
                                        <p:attrNameLst>
                                          <p:attrName>style.visibility</p:attrName>
                                        </p:attrNameLst>
                                      </p:cBhvr>
                                      <p:to>
                                        <p:strVal val="visible"/>
                                      </p:to>
                                    </p:set>
                                    <p:animEffect transition="in" filter="fade">
                                      <p:cBhvr>
                                        <p:cTn id="178" dur="1000"/>
                                        <p:tgtEl>
                                          <p:spTgt spid="18"/>
                                        </p:tgtEl>
                                      </p:cBhvr>
                                    </p:animEffect>
                                    <p:anim calcmode="lin" valueType="num">
                                      <p:cBhvr>
                                        <p:cTn id="179" dur="1000" fill="hold"/>
                                        <p:tgtEl>
                                          <p:spTgt spid="18"/>
                                        </p:tgtEl>
                                        <p:attrNameLst>
                                          <p:attrName>ppt_x</p:attrName>
                                        </p:attrNameLst>
                                      </p:cBhvr>
                                      <p:tavLst>
                                        <p:tav tm="0">
                                          <p:val>
                                            <p:strVal val="#ppt_x"/>
                                          </p:val>
                                        </p:tav>
                                        <p:tav tm="100000">
                                          <p:val>
                                            <p:strVal val="#ppt_x"/>
                                          </p:val>
                                        </p:tav>
                                      </p:tavLst>
                                    </p:anim>
                                    <p:anim calcmode="lin" valueType="num">
                                      <p:cBhvr>
                                        <p:cTn id="18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42" presetClass="entr" presetSubtype="0" fill="hold" nodeType="clickEffect">
                                  <p:stCondLst>
                                    <p:cond delay="0"/>
                                  </p:stCondLst>
                                  <p:childTnLst>
                                    <p:set>
                                      <p:cBhvr>
                                        <p:cTn id="184" dur="1" fill="hold">
                                          <p:stCondLst>
                                            <p:cond delay="0"/>
                                          </p:stCondLst>
                                        </p:cTn>
                                        <p:tgtEl>
                                          <p:spTgt spid="25"/>
                                        </p:tgtEl>
                                        <p:attrNameLst>
                                          <p:attrName>style.visibility</p:attrName>
                                        </p:attrNameLst>
                                      </p:cBhvr>
                                      <p:to>
                                        <p:strVal val="visible"/>
                                      </p:to>
                                    </p:set>
                                    <p:animEffect transition="in" filter="fade">
                                      <p:cBhvr>
                                        <p:cTn id="185" dur="1000"/>
                                        <p:tgtEl>
                                          <p:spTgt spid="25"/>
                                        </p:tgtEl>
                                      </p:cBhvr>
                                    </p:animEffect>
                                    <p:anim calcmode="lin" valueType="num">
                                      <p:cBhvr>
                                        <p:cTn id="186" dur="1000" fill="hold"/>
                                        <p:tgtEl>
                                          <p:spTgt spid="25"/>
                                        </p:tgtEl>
                                        <p:attrNameLst>
                                          <p:attrName>ppt_x</p:attrName>
                                        </p:attrNameLst>
                                      </p:cBhvr>
                                      <p:tavLst>
                                        <p:tav tm="0">
                                          <p:val>
                                            <p:strVal val="#ppt_x"/>
                                          </p:val>
                                        </p:tav>
                                        <p:tav tm="100000">
                                          <p:val>
                                            <p:strVal val="#ppt_x"/>
                                          </p:val>
                                        </p:tav>
                                      </p:tavLst>
                                    </p:anim>
                                    <p:anim calcmode="lin" valueType="num">
                                      <p:cBhvr>
                                        <p:cTn id="18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42" presetClass="entr" presetSubtype="0" fill="hold" nodeType="clickEffect">
                                  <p:stCondLst>
                                    <p:cond delay="0"/>
                                  </p:stCondLst>
                                  <p:childTnLst>
                                    <p:set>
                                      <p:cBhvr>
                                        <p:cTn id="191" dur="1" fill="hold">
                                          <p:stCondLst>
                                            <p:cond delay="0"/>
                                          </p:stCondLst>
                                        </p:cTn>
                                        <p:tgtEl>
                                          <p:spTgt spid="26"/>
                                        </p:tgtEl>
                                        <p:attrNameLst>
                                          <p:attrName>style.visibility</p:attrName>
                                        </p:attrNameLst>
                                      </p:cBhvr>
                                      <p:to>
                                        <p:strVal val="visible"/>
                                      </p:to>
                                    </p:set>
                                    <p:animEffect transition="in" filter="fade">
                                      <p:cBhvr>
                                        <p:cTn id="192" dur="1000"/>
                                        <p:tgtEl>
                                          <p:spTgt spid="26"/>
                                        </p:tgtEl>
                                      </p:cBhvr>
                                    </p:animEffect>
                                    <p:anim calcmode="lin" valueType="num">
                                      <p:cBhvr>
                                        <p:cTn id="193" dur="1000" fill="hold"/>
                                        <p:tgtEl>
                                          <p:spTgt spid="26"/>
                                        </p:tgtEl>
                                        <p:attrNameLst>
                                          <p:attrName>ppt_x</p:attrName>
                                        </p:attrNameLst>
                                      </p:cBhvr>
                                      <p:tavLst>
                                        <p:tav tm="0">
                                          <p:val>
                                            <p:strVal val="#ppt_x"/>
                                          </p:val>
                                        </p:tav>
                                        <p:tav tm="100000">
                                          <p:val>
                                            <p:strVal val="#ppt_x"/>
                                          </p:val>
                                        </p:tav>
                                      </p:tavLst>
                                    </p:anim>
                                    <p:anim calcmode="lin" valueType="num">
                                      <p:cBhvr>
                                        <p:cTn id="19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42" presetClass="entr" presetSubtype="0" fill="hold" grpId="0" nodeType="clickEffect">
                                  <p:stCondLst>
                                    <p:cond delay="0"/>
                                  </p:stCondLst>
                                  <p:childTnLst>
                                    <p:set>
                                      <p:cBhvr>
                                        <p:cTn id="198" dur="1" fill="hold">
                                          <p:stCondLst>
                                            <p:cond delay="0"/>
                                          </p:stCondLst>
                                        </p:cTn>
                                        <p:tgtEl>
                                          <p:spTgt spid="46"/>
                                        </p:tgtEl>
                                        <p:attrNameLst>
                                          <p:attrName>style.visibility</p:attrName>
                                        </p:attrNameLst>
                                      </p:cBhvr>
                                      <p:to>
                                        <p:strVal val="visible"/>
                                      </p:to>
                                    </p:set>
                                    <p:animEffect transition="in" filter="fade">
                                      <p:cBhvr>
                                        <p:cTn id="199" dur="1000"/>
                                        <p:tgtEl>
                                          <p:spTgt spid="46"/>
                                        </p:tgtEl>
                                      </p:cBhvr>
                                    </p:animEffect>
                                    <p:anim calcmode="lin" valueType="num">
                                      <p:cBhvr>
                                        <p:cTn id="200" dur="1000" fill="hold"/>
                                        <p:tgtEl>
                                          <p:spTgt spid="46"/>
                                        </p:tgtEl>
                                        <p:attrNameLst>
                                          <p:attrName>ppt_x</p:attrName>
                                        </p:attrNameLst>
                                      </p:cBhvr>
                                      <p:tavLst>
                                        <p:tav tm="0">
                                          <p:val>
                                            <p:strVal val="#ppt_x"/>
                                          </p:val>
                                        </p:tav>
                                        <p:tav tm="100000">
                                          <p:val>
                                            <p:strVal val="#ppt_x"/>
                                          </p:val>
                                        </p:tav>
                                      </p:tavLst>
                                    </p:anim>
                                    <p:anim calcmode="lin" valueType="num">
                                      <p:cBhvr>
                                        <p:cTn id="20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26" presetClass="emph" presetSubtype="0" fill="hold" nodeType="clickEffect">
                                  <p:stCondLst>
                                    <p:cond delay="0"/>
                                  </p:stCondLst>
                                  <p:childTnLst>
                                    <p:animEffect transition="out" filter="fade">
                                      <p:cBhvr>
                                        <p:cTn id="205" dur="500" tmFilter="0, 0; .2, .5; .8, .5; 1, 0"/>
                                        <p:tgtEl>
                                          <p:spTgt spid="30"/>
                                        </p:tgtEl>
                                      </p:cBhvr>
                                    </p:animEffect>
                                    <p:animScale>
                                      <p:cBhvr>
                                        <p:cTn id="206" dur="250" autoRev="1" fill="hold"/>
                                        <p:tgtEl>
                                          <p:spTgt spid="30"/>
                                        </p:tgtEl>
                                      </p:cBhvr>
                                      <p:by x="105000" y="105000"/>
                                    </p:animScale>
                                  </p:childTnLst>
                                </p:cTn>
                              </p:par>
                              <p:par>
                                <p:cTn id="207" presetID="26" presetClass="emph" presetSubtype="0" fill="hold" nodeType="withEffect">
                                  <p:stCondLst>
                                    <p:cond delay="0"/>
                                  </p:stCondLst>
                                  <p:childTnLst>
                                    <p:animEffect transition="out" filter="fade">
                                      <p:cBhvr>
                                        <p:cTn id="208" dur="500" tmFilter="0, 0; .2, .5; .8, .5; 1, 0"/>
                                        <p:tgtEl>
                                          <p:spTgt spid="31"/>
                                        </p:tgtEl>
                                      </p:cBhvr>
                                    </p:animEffect>
                                    <p:animScale>
                                      <p:cBhvr>
                                        <p:cTn id="209" dur="250" autoRev="1" fill="hold"/>
                                        <p:tgtEl>
                                          <p:spTgt spid="31"/>
                                        </p:tgtEl>
                                      </p:cBhvr>
                                      <p:by x="105000" y="105000"/>
                                    </p:animScale>
                                  </p:childTnLst>
                                </p:cTn>
                              </p:par>
                              <p:par>
                                <p:cTn id="210" presetID="26" presetClass="emph" presetSubtype="0" fill="hold" nodeType="withEffect">
                                  <p:stCondLst>
                                    <p:cond delay="0"/>
                                  </p:stCondLst>
                                  <p:childTnLst>
                                    <p:animEffect transition="out" filter="fade">
                                      <p:cBhvr>
                                        <p:cTn id="211" dur="500" tmFilter="0, 0; .2, .5; .8, .5; 1, 0"/>
                                        <p:tgtEl>
                                          <p:spTgt spid="32"/>
                                        </p:tgtEl>
                                      </p:cBhvr>
                                    </p:animEffect>
                                    <p:animScale>
                                      <p:cBhvr>
                                        <p:cTn id="212" dur="250" autoRev="1" fill="hold"/>
                                        <p:tgtEl>
                                          <p:spTgt spid="32"/>
                                        </p:tgtEl>
                                      </p:cBhvr>
                                      <p:by x="105000" y="105000"/>
                                    </p:animScale>
                                  </p:childTnLst>
                                </p:cTn>
                              </p:par>
                              <p:par>
                                <p:cTn id="213" presetID="26" presetClass="emph" presetSubtype="0" fill="hold" nodeType="withEffect">
                                  <p:stCondLst>
                                    <p:cond delay="0"/>
                                  </p:stCondLst>
                                  <p:childTnLst>
                                    <p:animEffect transition="out" filter="fade">
                                      <p:cBhvr>
                                        <p:cTn id="214" dur="500" tmFilter="0, 0; .2, .5; .8, .5; 1, 0"/>
                                        <p:tgtEl>
                                          <p:spTgt spid="27"/>
                                        </p:tgtEl>
                                      </p:cBhvr>
                                    </p:animEffect>
                                    <p:animScale>
                                      <p:cBhvr>
                                        <p:cTn id="215" dur="250" autoRev="1" fill="hold"/>
                                        <p:tgtEl>
                                          <p:spTgt spid="27"/>
                                        </p:tgtEl>
                                      </p:cBhvr>
                                      <p:by x="105000" y="105000"/>
                                    </p:animScale>
                                  </p:childTnLst>
                                </p:cTn>
                              </p:par>
                              <p:par>
                                <p:cTn id="216" presetID="26" presetClass="emph" presetSubtype="0" fill="hold" nodeType="withEffect">
                                  <p:stCondLst>
                                    <p:cond delay="0"/>
                                  </p:stCondLst>
                                  <p:childTnLst>
                                    <p:animEffect transition="out" filter="fade">
                                      <p:cBhvr>
                                        <p:cTn id="217" dur="500" tmFilter="0, 0; .2, .5; .8, .5; 1, 0"/>
                                        <p:tgtEl>
                                          <p:spTgt spid="28"/>
                                        </p:tgtEl>
                                      </p:cBhvr>
                                    </p:animEffect>
                                    <p:animScale>
                                      <p:cBhvr>
                                        <p:cTn id="218" dur="250" autoRev="1" fill="hold"/>
                                        <p:tgtEl>
                                          <p:spTgt spid="28"/>
                                        </p:tgtEl>
                                      </p:cBhvr>
                                      <p:by x="105000" y="105000"/>
                                    </p:animScale>
                                  </p:childTnLst>
                                </p:cTn>
                              </p:par>
                              <p:par>
                                <p:cTn id="219" presetID="26" presetClass="emph" presetSubtype="0" fill="hold" nodeType="withEffect">
                                  <p:stCondLst>
                                    <p:cond delay="0"/>
                                  </p:stCondLst>
                                  <p:childTnLst>
                                    <p:animEffect transition="out" filter="fade">
                                      <p:cBhvr>
                                        <p:cTn id="220" dur="500" tmFilter="0, 0; .2, .5; .8, .5; 1, 0"/>
                                        <p:tgtEl>
                                          <p:spTgt spid="29"/>
                                        </p:tgtEl>
                                      </p:cBhvr>
                                    </p:animEffect>
                                    <p:animScale>
                                      <p:cBhvr>
                                        <p:cTn id="221" dur="250" autoRev="1" fill="hold"/>
                                        <p:tgtEl>
                                          <p:spTgt spid="29"/>
                                        </p:tgtEl>
                                      </p:cBhvr>
                                      <p:by x="105000" y="105000"/>
                                    </p:animScale>
                                  </p:childTnLst>
                                </p:cTn>
                              </p:par>
                              <p:par>
                                <p:cTn id="222" presetID="26" presetClass="emph" presetSubtype="0" fill="hold" nodeType="withEffect">
                                  <p:stCondLst>
                                    <p:cond delay="0"/>
                                  </p:stCondLst>
                                  <p:childTnLst>
                                    <p:animEffect transition="out" filter="fade">
                                      <p:cBhvr>
                                        <p:cTn id="223" dur="500" tmFilter="0, 0; .2, .5; .8, .5; 1, 0"/>
                                        <p:tgtEl>
                                          <p:spTgt spid="18"/>
                                        </p:tgtEl>
                                      </p:cBhvr>
                                    </p:animEffect>
                                    <p:animScale>
                                      <p:cBhvr>
                                        <p:cTn id="224" dur="250" autoRev="1" fill="hold"/>
                                        <p:tgtEl>
                                          <p:spTgt spid="18"/>
                                        </p:tgtEl>
                                      </p:cBhvr>
                                      <p:by x="105000" y="105000"/>
                                    </p:animScale>
                                  </p:childTnLst>
                                </p:cTn>
                              </p:par>
                              <p:par>
                                <p:cTn id="225" presetID="26" presetClass="emph" presetSubtype="0" fill="hold" nodeType="withEffect">
                                  <p:stCondLst>
                                    <p:cond delay="0"/>
                                  </p:stCondLst>
                                  <p:childTnLst>
                                    <p:animEffect transition="out" filter="fade">
                                      <p:cBhvr>
                                        <p:cTn id="226" dur="500" tmFilter="0, 0; .2, .5; .8, .5; 1, 0"/>
                                        <p:tgtEl>
                                          <p:spTgt spid="25"/>
                                        </p:tgtEl>
                                      </p:cBhvr>
                                    </p:animEffect>
                                    <p:animScale>
                                      <p:cBhvr>
                                        <p:cTn id="227" dur="250" autoRev="1" fill="hold"/>
                                        <p:tgtEl>
                                          <p:spTgt spid="25"/>
                                        </p:tgtEl>
                                      </p:cBhvr>
                                      <p:by x="105000" y="105000"/>
                                    </p:animScale>
                                  </p:childTnLst>
                                </p:cTn>
                              </p:par>
                              <p:par>
                                <p:cTn id="228" presetID="26" presetClass="emph" presetSubtype="0" fill="hold" nodeType="withEffect">
                                  <p:stCondLst>
                                    <p:cond delay="0"/>
                                  </p:stCondLst>
                                  <p:childTnLst>
                                    <p:animEffect transition="out" filter="fade">
                                      <p:cBhvr>
                                        <p:cTn id="229" dur="500" tmFilter="0, 0; .2, .5; .8, .5; 1, 0"/>
                                        <p:tgtEl>
                                          <p:spTgt spid="26"/>
                                        </p:tgtEl>
                                      </p:cBhvr>
                                    </p:animEffect>
                                    <p:animScale>
                                      <p:cBhvr>
                                        <p:cTn id="230" dur="250" autoRev="1" fill="hold"/>
                                        <p:tgtEl>
                                          <p:spTgt spid="26"/>
                                        </p:tgtEl>
                                      </p:cBhvr>
                                      <p:by x="105000" y="105000"/>
                                    </p:animScale>
                                  </p:childTnLst>
                                </p:cTn>
                              </p:par>
                            </p:childTnLst>
                          </p:cTn>
                        </p:par>
                      </p:childTnLst>
                    </p:cTn>
                  </p:par>
                  <p:par>
                    <p:cTn id="231" fill="hold">
                      <p:stCondLst>
                        <p:cond delay="indefinite"/>
                      </p:stCondLst>
                      <p:childTnLst>
                        <p:par>
                          <p:cTn id="232" fill="hold">
                            <p:stCondLst>
                              <p:cond delay="0"/>
                            </p:stCondLst>
                            <p:childTnLst>
                              <p:par>
                                <p:cTn id="233" presetID="42" presetClass="entr" presetSubtype="0" fill="hold" grpId="0" nodeType="clickEffect">
                                  <p:stCondLst>
                                    <p:cond delay="0"/>
                                  </p:stCondLst>
                                  <p:iterate type="lt">
                                    <p:tmPct val="0"/>
                                  </p:iterate>
                                  <p:childTnLst>
                                    <p:set>
                                      <p:cBhvr>
                                        <p:cTn id="234" dur="1" fill="hold">
                                          <p:stCondLst>
                                            <p:cond delay="0"/>
                                          </p:stCondLst>
                                        </p:cTn>
                                        <p:tgtEl>
                                          <p:spTgt spid="47"/>
                                        </p:tgtEl>
                                        <p:attrNameLst>
                                          <p:attrName>style.visibility</p:attrName>
                                        </p:attrNameLst>
                                      </p:cBhvr>
                                      <p:to>
                                        <p:strVal val="visible"/>
                                      </p:to>
                                    </p:set>
                                    <p:animEffect transition="in" filter="fade">
                                      <p:cBhvr>
                                        <p:cTn id="235" dur="1000"/>
                                        <p:tgtEl>
                                          <p:spTgt spid="47"/>
                                        </p:tgtEl>
                                      </p:cBhvr>
                                    </p:animEffect>
                                    <p:anim calcmode="lin" valueType="num">
                                      <p:cBhvr>
                                        <p:cTn id="236" dur="1000" fill="hold"/>
                                        <p:tgtEl>
                                          <p:spTgt spid="47"/>
                                        </p:tgtEl>
                                        <p:attrNameLst>
                                          <p:attrName>ppt_x</p:attrName>
                                        </p:attrNameLst>
                                      </p:cBhvr>
                                      <p:tavLst>
                                        <p:tav tm="0">
                                          <p:val>
                                            <p:strVal val="#ppt_x"/>
                                          </p:val>
                                        </p:tav>
                                        <p:tav tm="100000">
                                          <p:val>
                                            <p:strVal val="#ppt_x"/>
                                          </p:val>
                                        </p:tav>
                                      </p:tavLst>
                                    </p:anim>
                                    <p:anim calcmode="lin" valueType="num">
                                      <p:cBhvr>
                                        <p:cTn id="23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iterate type="lt">
                                    <p:tmPct val="0"/>
                                  </p:iterate>
                                  <p:childTnLst>
                                    <p:set>
                                      <p:cBhvr>
                                        <p:cTn id="241" dur="1" fill="hold">
                                          <p:stCondLst>
                                            <p:cond delay="0"/>
                                          </p:stCondLst>
                                        </p:cTn>
                                        <p:tgtEl>
                                          <p:spTgt spid="50"/>
                                        </p:tgtEl>
                                        <p:attrNameLst>
                                          <p:attrName>style.visibility</p:attrName>
                                        </p:attrNameLst>
                                      </p:cBhvr>
                                      <p:to>
                                        <p:strVal val="visible"/>
                                      </p:to>
                                    </p:set>
                                    <p:animEffect transition="in" filter="fade">
                                      <p:cBhvr>
                                        <p:cTn id="242" dur="500"/>
                                        <p:tgtEl>
                                          <p:spTgt spid="50"/>
                                        </p:tgtEl>
                                      </p:cBhvr>
                                    </p:animEffect>
                                  </p:childTnLst>
                                </p:cTn>
                              </p:par>
                            </p:childTnLst>
                          </p:cTn>
                        </p:par>
                      </p:childTnLst>
                    </p:cTn>
                  </p:par>
                  <p:par>
                    <p:cTn id="243" fill="hold">
                      <p:stCondLst>
                        <p:cond delay="indefinite"/>
                      </p:stCondLst>
                      <p:childTnLst>
                        <p:par>
                          <p:cTn id="244" fill="hold">
                            <p:stCondLst>
                              <p:cond delay="0"/>
                            </p:stCondLst>
                            <p:childTnLst>
                              <p:par>
                                <p:cTn id="245" presetID="42" presetClass="entr" presetSubtype="0" fill="hold" grpId="0" nodeType="clickEffect">
                                  <p:stCondLst>
                                    <p:cond delay="0"/>
                                  </p:stCondLst>
                                  <p:iterate type="lt">
                                    <p:tmPct val="0"/>
                                  </p:iterate>
                                  <p:childTnLst>
                                    <p:set>
                                      <p:cBhvr>
                                        <p:cTn id="246" dur="1" fill="hold">
                                          <p:stCondLst>
                                            <p:cond delay="0"/>
                                          </p:stCondLst>
                                        </p:cTn>
                                        <p:tgtEl>
                                          <p:spTgt spid="48"/>
                                        </p:tgtEl>
                                        <p:attrNameLst>
                                          <p:attrName>style.visibility</p:attrName>
                                        </p:attrNameLst>
                                      </p:cBhvr>
                                      <p:to>
                                        <p:strVal val="visible"/>
                                      </p:to>
                                    </p:set>
                                    <p:animEffect transition="in" filter="fade">
                                      <p:cBhvr>
                                        <p:cTn id="247" dur="1000"/>
                                        <p:tgtEl>
                                          <p:spTgt spid="48"/>
                                        </p:tgtEl>
                                      </p:cBhvr>
                                    </p:animEffect>
                                    <p:anim calcmode="lin" valueType="num">
                                      <p:cBhvr>
                                        <p:cTn id="248" dur="1000" fill="hold"/>
                                        <p:tgtEl>
                                          <p:spTgt spid="48"/>
                                        </p:tgtEl>
                                        <p:attrNameLst>
                                          <p:attrName>ppt_x</p:attrName>
                                        </p:attrNameLst>
                                      </p:cBhvr>
                                      <p:tavLst>
                                        <p:tav tm="0">
                                          <p:val>
                                            <p:strVal val="#ppt_x"/>
                                          </p:val>
                                        </p:tav>
                                        <p:tav tm="100000">
                                          <p:val>
                                            <p:strVal val="#ppt_x"/>
                                          </p:val>
                                        </p:tav>
                                      </p:tavLst>
                                    </p:anim>
                                    <p:anim calcmode="lin" valueType="num">
                                      <p:cBhvr>
                                        <p:cTn id="24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50" fill="hold">
                      <p:stCondLst>
                        <p:cond delay="indefinite"/>
                      </p:stCondLst>
                      <p:childTnLst>
                        <p:par>
                          <p:cTn id="251" fill="hold">
                            <p:stCondLst>
                              <p:cond delay="0"/>
                            </p:stCondLst>
                            <p:childTnLst>
                              <p:par>
                                <p:cTn id="252" presetID="53" presetClass="entr" presetSubtype="16" fill="hold" grpId="0" nodeType="clickEffect">
                                  <p:stCondLst>
                                    <p:cond delay="0"/>
                                  </p:stCondLst>
                                  <p:iterate type="lt">
                                    <p:tmPct val="0"/>
                                  </p:iterate>
                                  <p:childTnLst>
                                    <p:set>
                                      <p:cBhvr>
                                        <p:cTn id="253" dur="1" fill="hold">
                                          <p:stCondLst>
                                            <p:cond delay="0"/>
                                          </p:stCondLst>
                                        </p:cTn>
                                        <p:tgtEl>
                                          <p:spTgt spid="49"/>
                                        </p:tgtEl>
                                        <p:attrNameLst>
                                          <p:attrName>style.visibility</p:attrName>
                                        </p:attrNameLst>
                                      </p:cBhvr>
                                      <p:to>
                                        <p:strVal val="visible"/>
                                      </p:to>
                                    </p:set>
                                    <p:anim calcmode="lin" valueType="num">
                                      <p:cBhvr>
                                        <p:cTn id="254" dur="500" fill="hold"/>
                                        <p:tgtEl>
                                          <p:spTgt spid="49"/>
                                        </p:tgtEl>
                                        <p:attrNameLst>
                                          <p:attrName>ppt_w</p:attrName>
                                        </p:attrNameLst>
                                      </p:cBhvr>
                                      <p:tavLst>
                                        <p:tav tm="0">
                                          <p:val>
                                            <p:fltVal val="0"/>
                                          </p:val>
                                        </p:tav>
                                        <p:tav tm="100000">
                                          <p:val>
                                            <p:strVal val="#ppt_w"/>
                                          </p:val>
                                        </p:tav>
                                      </p:tavLst>
                                    </p:anim>
                                    <p:anim calcmode="lin" valueType="num">
                                      <p:cBhvr>
                                        <p:cTn id="255" dur="500" fill="hold"/>
                                        <p:tgtEl>
                                          <p:spTgt spid="49"/>
                                        </p:tgtEl>
                                        <p:attrNameLst>
                                          <p:attrName>ppt_h</p:attrName>
                                        </p:attrNameLst>
                                      </p:cBhvr>
                                      <p:tavLst>
                                        <p:tav tm="0">
                                          <p:val>
                                            <p:fltVal val="0"/>
                                          </p:val>
                                        </p:tav>
                                        <p:tav tm="100000">
                                          <p:val>
                                            <p:strVal val="#ppt_h"/>
                                          </p:val>
                                        </p:tav>
                                      </p:tavLst>
                                    </p:anim>
                                    <p:animEffect transition="in" filter="fade">
                                      <p:cBhvr>
                                        <p:cTn id="256" dur="500"/>
                                        <p:tgtEl>
                                          <p:spTgt spid="49"/>
                                        </p:tgtEl>
                                      </p:cBhvr>
                                    </p:animEffect>
                                  </p:childTnLst>
                                </p:cTn>
                              </p:par>
                            </p:childTnLst>
                          </p:cTn>
                        </p:par>
                      </p:childTnLst>
                    </p:cTn>
                  </p:par>
                  <p:par>
                    <p:cTn id="257" fill="hold">
                      <p:stCondLst>
                        <p:cond delay="indefinite"/>
                      </p:stCondLst>
                      <p:childTnLst>
                        <p:par>
                          <p:cTn id="258" fill="hold">
                            <p:stCondLst>
                              <p:cond delay="0"/>
                            </p:stCondLst>
                            <p:childTnLst>
                              <p:par>
                                <p:cTn id="259" presetID="34" presetClass="emph" presetSubtype="0" fill="hold" grpId="1" nodeType="clickEffect">
                                  <p:stCondLst>
                                    <p:cond delay="0"/>
                                  </p:stCondLst>
                                  <p:iterate type="lt">
                                    <p:tmPct val="10000"/>
                                  </p:iterate>
                                  <p:childTnLst>
                                    <p:animMotion origin="layout" path="M 0.0 0.0 L 0.0 -0.07213" pathEditMode="relative" ptsTypes="">
                                      <p:cBhvr>
                                        <p:cTn id="260" dur="250" accel="50000" decel="50000" autoRev="1" fill="hold">
                                          <p:stCondLst>
                                            <p:cond delay="0"/>
                                          </p:stCondLst>
                                        </p:cTn>
                                        <p:tgtEl>
                                          <p:spTgt spid="47"/>
                                        </p:tgtEl>
                                        <p:attrNameLst>
                                          <p:attrName>ppt_x</p:attrName>
                                          <p:attrName>ppt_y</p:attrName>
                                        </p:attrNameLst>
                                      </p:cBhvr>
                                    </p:animMotion>
                                    <p:animRot by="1500000">
                                      <p:cBhvr>
                                        <p:cTn id="261" dur="125" fill="hold">
                                          <p:stCondLst>
                                            <p:cond delay="0"/>
                                          </p:stCondLst>
                                        </p:cTn>
                                        <p:tgtEl>
                                          <p:spTgt spid="47"/>
                                        </p:tgtEl>
                                        <p:attrNameLst>
                                          <p:attrName>r</p:attrName>
                                        </p:attrNameLst>
                                      </p:cBhvr>
                                    </p:animRot>
                                    <p:animRot by="-1500000">
                                      <p:cBhvr>
                                        <p:cTn id="262" dur="125" fill="hold">
                                          <p:stCondLst>
                                            <p:cond delay="125"/>
                                          </p:stCondLst>
                                        </p:cTn>
                                        <p:tgtEl>
                                          <p:spTgt spid="47"/>
                                        </p:tgtEl>
                                        <p:attrNameLst>
                                          <p:attrName>r</p:attrName>
                                        </p:attrNameLst>
                                      </p:cBhvr>
                                    </p:animRot>
                                    <p:animRot by="-1500000">
                                      <p:cBhvr>
                                        <p:cTn id="263" dur="125" fill="hold">
                                          <p:stCondLst>
                                            <p:cond delay="250"/>
                                          </p:stCondLst>
                                        </p:cTn>
                                        <p:tgtEl>
                                          <p:spTgt spid="47"/>
                                        </p:tgtEl>
                                        <p:attrNameLst>
                                          <p:attrName>r</p:attrName>
                                        </p:attrNameLst>
                                      </p:cBhvr>
                                    </p:animRot>
                                    <p:animRot by="1500000">
                                      <p:cBhvr>
                                        <p:cTn id="264" dur="125" fill="hold">
                                          <p:stCondLst>
                                            <p:cond delay="375"/>
                                          </p:stCondLst>
                                        </p:cTn>
                                        <p:tgtEl>
                                          <p:spTgt spid="47"/>
                                        </p:tgtEl>
                                        <p:attrNameLst>
                                          <p:attrName>r</p:attrName>
                                        </p:attrNameLst>
                                      </p:cBhvr>
                                    </p:animRot>
                                  </p:childTnLst>
                                </p:cTn>
                              </p:par>
                              <p:par>
                                <p:cTn id="265" presetID="34" presetClass="emph" presetSubtype="0" fill="hold" grpId="1" nodeType="withEffect">
                                  <p:stCondLst>
                                    <p:cond delay="0"/>
                                  </p:stCondLst>
                                  <p:iterate type="lt">
                                    <p:tmPct val="10000"/>
                                  </p:iterate>
                                  <p:childTnLst>
                                    <p:animMotion origin="layout" path="M 0.0 0.0 L 0.0 -0.07213" pathEditMode="relative" ptsTypes="">
                                      <p:cBhvr>
                                        <p:cTn id="266" dur="250" accel="50000" decel="50000" autoRev="1" fill="hold">
                                          <p:stCondLst>
                                            <p:cond delay="0"/>
                                          </p:stCondLst>
                                        </p:cTn>
                                        <p:tgtEl>
                                          <p:spTgt spid="50"/>
                                        </p:tgtEl>
                                        <p:attrNameLst>
                                          <p:attrName>ppt_x</p:attrName>
                                          <p:attrName>ppt_y</p:attrName>
                                        </p:attrNameLst>
                                      </p:cBhvr>
                                    </p:animMotion>
                                    <p:animRot by="1500000">
                                      <p:cBhvr>
                                        <p:cTn id="267" dur="125" fill="hold">
                                          <p:stCondLst>
                                            <p:cond delay="0"/>
                                          </p:stCondLst>
                                        </p:cTn>
                                        <p:tgtEl>
                                          <p:spTgt spid="50"/>
                                        </p:tgtEl>
                                        <p:attrNameLst>
                                          <p:attrName>r</p:attrName>
                                        </p:attrNameLst>
                                      </p:cBhvr>
                                    </p:animRot>
                                    <p:animRot by="-1500000">
                                      <p:cBhvr>
                                        <p:cTn id="268" dur="125" fill="hold">
                                          <p:stCondLst>
                                            <p:cond delay="125"/>
                                          </p:stCondLst>
                                        </p:cTn>
                                        <p:tgtEl>
                                          <p:spTgt spid="50"/>
                                        </p:tgtEl>
                                        <p:attrNameLst>
                                          <p:attrName>r</p:attrName>
                                        </p:attrNameLst>
                                      </p:cBhvr>
                                    </p:animRot>
                                    <p:animRot by="-1500000">
                                      <p:cBhvr>
                                        <p:cTn id="269" dur="125" fill="hold">
                                          <p:stCondLst>
                                            <p:cond delay="250"/>
                                          </p:stCondLst>
                                        </p:cTn>
                                        <p:tgtEl>
                                          <p:spTgt spid="50"/>
                                        </p:tgtEl>
                                        <p:attrNameLst>
                                          <p:attrName>r</p:attrName>
                                        </p:attrNameLst>
                                      </p:cBhvr>
                                    </p:animRot>
                                    <p:animRot by="1500000">
                                      <p:cBhvr>
                                        <p:cTn id="270" dur="125" fill="hold">
                                          <p:stCondLst>
                                            <p:cond delay="375"/>
                                          </p:stCondLst>
                                        </p:cTn>
                                        <p:tgtEl>
                                          <p:spTgt spid="50"/>
                                        </p:tgtEl>
                                        <p:attrNameLst>
                                          <p:attrName>r</p:attrName>
                                        </p:attrNameLst>
                                      </p:cBhvr>
                                    </p:animRot>
                                  </p:childTnLst>
                                </p:cTn>
                              </p:par>
                              <p:par>
                                <p:cTn id="271" presetID="34" presetClass="emph" presetSubtype="0" fill="hold" grpId="1" nodeType="withEffect">
                                  <p:stCondLst>
                                    <p:cond delay="0"/>
                                  </p:stCondLst>
                                  <p:iterate type="lt">
                                    <p:tmPct val="10000"/>
                                  </p:iterate>
                                  <p:childTnLst>
                                    <p:animMotion origin="layout" path="M 0.0 0.0 L 0.0 -0.07213" pathEditMode="relative" ptsTypes="">
                                      <p:cBhvr>
                                        <p:cTn id="272" dur="250" accel="50000" decel="50000" autoRev="1" fill="hold">
                                          <p:stCondLst>
                                            <p:cond delay="0"/>
                                          </p:stCondLst>
                                        </p:cTn>
                                        <p:tgtEl>
                                          <p:spTgt spid="48"/>
                                        </p:tgtEl>
                                        <p:attrNameLst>
                                          <p:attrName>ppt_x</p:attrName>
                                          <p:attrName>ppt_y</p:attrName>
                                        </p:attrNameLst>
                                      </p:cBhvr>
                                    </p:animMotion>
                                    <p:animRot by="1500000">
                                      <p:cBhvr>
                                        <p:cTn id="273" dur="125" fill="hold">
                                          <p:stCondLst>
                                            <p:cond delay="0"/>
                                          </p:stCondLst>
                                        </p:cTn>
                                        <p:tgtEl>
                                          <p:spTgt spid="48"/>
                                        </p:tgtEl>
                                        <p:attrNameLst>
                                          <p:attrName>r</p:attrName>
                                        </p:attrNameLst>
                                      </p:cBhvr>
                                    </p:animRot>
                                    <p:animRot by="-1500000">
                                      <p:cBhvr>
                                        <p:cTn id="274" dur="125" fill="hold">
                                          <p:stCondLst>
                                            <p:cond delay="125"/>
                                          </p:stCondLst>
                                        </p:cTn>
                                        <p:tgtEl>
                                          <p:spTgt spid="48"/>
                                        </p:tgtEl>
                                        <p:attrNameLst>
                                          <p:attrName>r</p:attrName>
                                        </p:attrNameLst>
                                      </p:cBhvr>
                                    </p:animRot>
                                    <p:animRot by="-1500000">
                                      <p:cBhvr>
                                        <p:cTn id="275" dur="125" fill="hold">
                                          <p:stCondLst>
                                            <p:cond delay="250"/>
                                          </p:stCondLst>
                                        </p:cTn>
                                        <p:tgtEl>
                                          <p:spTgt spid="48"/>
                                        </p:tgtEl>
                                        <p:attrNameLst>
                                          <p:attrName>r</p:attrName>
                                        </p:attrNameLst>
                                      </p:cBhvr>
                                    </p:animRot>
                                    <p:animRot by="1500000">
                                      <p:cBhvr>
                                        <p:cTn id="276" dur="125" fill="hold">
                                          <p:stCondLst>
                                            <p:cond delay="375"/>
                                          </p:stCondLst>
                                        </p:cTn>
                                        <p:tgtEl>
                                          <p:spTgt spid="48"/>
                                        </p:tgtEl>
                                        <p:attrNameLst>
                                          <p:attrName>r</p:attrName>
                                        </p:attrNameLst>
                                      </p:cBhvr>
                                    </p:animRot>
                                  </p:childTnLst>
                                </p:cTn>
                              </p:par>
                              <p:par>
                                <p:cTn id="277" presetID="34" presetClass="emph" presetSubtype="0" fill="hold" grpId="1" nodeType="withEffect">
                                  <p:stCondLst>
                                    <p:cond delay="0"/>
                                  </p:stCondLst>
                                  <p:iterate type="lt">
                                    <p:tmPct val="10000"/>
                                  </p:iterate>
                                  <p:childTnLst>
                                    <p:animMotion origin="layout" path="M 0.0 0.0 L 0.0 -0.07213" pathEditMode="relative" ptsTypes="">
                                      <p:cBhvr>
                                        <p:cTn id="278" dur="250" accel="50000" decel="50000" autoRev="1" fill="hold">
                                          <p:stCondLst>
                                            <p:cond delay="0"/>
                                          </p:stCondLst>
                                        </p:cTn>
                                        <p:tgtEl>
                                          <p:spTgt spid="49"/>
                                        </p:tgtEl>
                                        <p:attrNameLst>
                                          <p:attrName>ppt_x</p:attrName>
                                          <p:attrName>ppt_y</p:attrName>
                                        </p:attrNameLst>
                                      </p:cBhvr>
                                    </p:animMotion>
                                    <p:animRot by="1500000">
                                      <p:cBhvr>
                                        <p:cTn id="279" dur="125" fill="hold">
                                          <p:stCondLst>
                                            <p:cond delay="0"/>
                                          </p:stCondLst>
                                        </p:cTn>
                                        <p:tgtEl>
                                          <p:spTgt spid="49"/>
                                        </p:tgtEl>
                                        <p:attrNameLst>
                                          <p:attrName>r</p:attrName>
                                        </p:attrNameLst>
                                      </p:cBhvr>
                                    </p:animRot>
                                    <p:animRot by="-1500000">
                                      <p:cBhvr>
                                        <p:cTn id="280" dur="125" fill="hold">
                                          <p:stCondLst>
                                            <p:cond delay="125"/>
                                          </p:stCondLst>
                                        </p:cTn>
                                        <p:tgtEl>
                                          <p:spTgt spid="49"/>
                                        </p:tgtEl>
                                        <p:attrNameLst>
                                          <p:attrName>r</p:attrName>
                                        </p:attrNameLst>
                                      </p:cBhvr>
                                    </p:animRot>
                                    <p:animRot by="-1500000">
                                      <p:cBhvr>
                                        <p:cTn id="281" dur="125" fill="hold">
                                          <p:stCondLst>
                                            <p:cond delay="250"/>
                                          </p:stCondLst>
                                        </p:cTn>
                                        <p:tgtEl>
                                          <p:spTgt spid="49"/>
                                        </p:tgtEl>
                                        <p:attrNameLst>
                                          <p:attrName>r</p:attrName>
                                        </p:attrNameLst>
                                      </p:cBhvr>
                                    </p:animRot>
                                    <p:animRot by="1500000">
                                      <p:cBhvr>
                                        <p:cTn id="282" dur="125" fill="hold">
                                          <p:stCondLst>
                                            <p:cond delay="375"/>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3" grpId="0"/>
      <p:bldP spid="44" grpId="0"/>
      <p:bldP spid="45" grpId="0"/>
      <p:bldP spid="46" grpId="0"/>
      <p:bldP spid="47" grpId="0"/>
      <p:bldP spid="47" grpId="1"/>
      <p:bldP spid="48" grpId="0"/>
      <p:bldP spid="48" grpId="1"/>
      <p:bldP spid="49" grpId="0"/>
      <p:bldP spid="49" grpId="1"/>
      <p:bldP spid="50" grpId="0"/>
      <p:bldP spid="5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78440" y="1205307"/>
            <a:ext cx="7912518" cy="3725090"/>
            <a:chOff x="974756" y="1947374"/>
            <a:chExt cx="10201431" cy="4802581"/>
          </a:xfrm>
          <a:scene3d>
            <a:camera prst="perspectiveFront" fov="5100000">
              <a:rot lat="0" lon="2100000" rev="0"/>
            </a:camera>
            <a:lightRig rig="flood" dir="t">
              <a:rot lat="0" lon="0" rev="13800000"/>
            </a:lightRig>
          </a:scene3d>
        </p:grpSpPr>
        <p:sp>
          <p:nvSpPr>
            <p:cNvPr id="5" name="Round Same Side Corner Rectangle 4"/>
            <p:cNvSpPr/>
            <p:nvPr/>
          </p:nvSpPr>
          <p:spPr>
            <a:xfrm>
              <a:off x="1192239" y="1947374"/>
              <a:ext cx="9766464" cy="4421581"/>
            </a:xfrm>
            <a:prstGeom prst="round2SameRect">
              <a:avLst>
                <a:gd name="adj1" fmla="val 4241"/>
                <a:gd name="adj2" fmla="val 0"/>
              </a:avLst>
            </a:prstGeom>
            <a:solidFill>
              <a:schemeClr val="tx1"/>
            </a:solidFill>
            <a:ln>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Trapezoid 5"/>
            <p:cNvSpPr/>
            <p:nvPr/>
          </p:nvSpPr>
          <p:spPr>
            <a:xfrm>
              <a:off x="974756" y="6328589"/>
              <a:ext cx="10201431" cy="421366"/>
            </a:xfrm>
            <a:prstGeom prst="trapezoid">
              <a:avLst>
                <a:gd name="adj" fmla="val 54032"/>
              </a:avLst>
            </a:prstGeom>
            <a:solidFill>
              <a:schemeClr val="tx1">
                <a:lumMod val="75000"/>
                <a:lumOff val="25000"/>
              </a:schemeClr>
            </a:solidFill>
            <a:ln w="3810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TextBox 7"/>
            <p:cNvSpPr txBox="1"/>
            <p:nvPr/>
          </p:nvSpPr>
          <p:spPr>
            <a:xfrm>
              <a:off x="9473104" y="1978676"/>
              <a:ext cx="1419547" cy="584774"/>
            </a:xfrm>
            <a:prstGeom prst="rect">
              <a:avLst/>
            </a:prstGeom>
            <a:noFill/>
            <a:ln>
              <a:noFill/>
            </a:ln>
            <a:effectLst>
              <a:outerShdw blurRad="184150" dist="241300" dir="11520000" sx="110000" sy="110000" algn="ctr">
                <a:srgbClr val="000000">
                  <a:alpha val="18000"/>
                </a:srgbClr>
              </a:outerShdw>
            </a:effectLst>
            <a:sp3d extrusionH="107950" prstMaterial="plastic">
              <a:bevelT w="82550" h="63500" prst="divot"/>
              <a:bevelB/>
            </a:sp3d>
          </p:spPr>
          <p:txBody>
            <a:bodyPr wrap="square" rtlCol="1">
              <a:spAutoFit/>
            </a:bodyPr>
            <a:lstStyle/>
            <a:p>
              <a:pPr algn="r" rtl="1"/>
              <a:r>
                <a:rPr lang="fa-IR" sz="3200" b="1" dirty="0" smtClean="0">
                  <a:solidFill>
                    <a:schemeClr val="bg1"/>
                  </a:solidFill>
                  <a:cs typeface="Mj_Faraz" panose="00000700000000000000" pitchFamily="2" charset="-78"/>
                </a:rPr>
                <a:t>خدانگهدار</a:t>
              </a:r>
              <a:endParaRPr lang="fa-IR" sz="3600" b="1" dirty="0">
                <a:solidFill>
                  <a:schemeClr val="bg1"/>
                </a:solidFill>
                <a:cs typeface="Mj_Faraz" panose="00000700000000000000" pitchFamily="2" charset="-78"/>
              </a:endParaRPr>
            </a:p>
          </p:txBody>
        </p:sp>
        <p:cxnSp>
          <p:nvCxnSpPr>
            <p:cNvPr id="9" name="Straight Connector 8"/>
            <p:cNvCxnSpPr/>
            <p:nvPr/>
          </p:nvCxnSpPr>
          <p:spPr>
            <a:xfrm flipV="1">
              <a:off x="9374945" y="2490530"/>
              <a:ext cx="1535977" cy="1"/>
            </a:xfrm>
            <a:prstGeom prst="line">
              <a:avLst/>
            </a:prstGeom>
            <a:ln w="9525">
              <a:noFill/>
            </a:ln>
            <a:effectLst>
              <a:outerShdw blurRad="184150" dist="241300" dir="11520000" sx="110000" sy="110000" algn="ctr">
                <a:srgbClr val="000000">
                  <a:alpha val="18000"/>
                </a:srgbClr>
              </a:outerShdw>
            </a:effectLst>
            <a:sp3d extrusionH="107950" prstMaterial="plastic">
              <a:bevelT w="82550" h="63500" prst="divot"/>
              <a:bevelB/>
            </a:sp3d>
          </p:spPr>
          <p:style>
            <a:lnRef idx="1">
              <a:schemeClr val="dk1"/>
            </a:lnRef>
            <a:fillRef idx="0">
              <a:schemeClr val="dk1"/>
            </a:fillRef>
            <a:effectRef idx="0">
              <a:schemeClr val="dk1"/>
            </a:effectRef>
            <a:fontRef idx="minor">
              <a:schemeClr val="tx1"/>
            </a:fontRef>
          </p:style>
        </p:cxnSp>
        <p:sp>
          <p:nvSpPr>
            <p:cNvPr id="10" name="Rectangle 9"/>
            <p:cNvSpPr/>
            <p:nvPr/>
          </p:nvSpPr>
          <p:spPr>
            <a:xfrm>
              <a:off x="5531434" y="6146647"/>
              <a:ext cx="910712" cy="367035"/>
            </a:xfrm>
            <a:prstGeom prst="rect">
              <a:avLst/>
            </a:prstGeom>
            <a:solidFill>
              <a:schemeClr val="accent2"/>
            </a:solidFill>
            <a:ln>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1" name="Straight Connector 10"/>
            <p:cNvCxnSpPr/>
            <p:nvPr/>
          </p:nvCxnSpPr>
          <p:spPr>
            <a:xfrm>
              <a:off x="4645579" y="6330172"/>
              <a:ext cx="475745" cy="183518"/>
            </a:xfrm>
            <a:prstGeom prst="line">
              <a:avLst/>
            </a:prstGeom>
            <a:ln w="76200">
              <a:noFill/>
            </a:ln>
            <a:effectLst>
              <a:outerShdw blurRad="184150" dist="241300" dir="11520000" sx="110000" sy="110000" algn="ctr">
                <a:srgbClr val="000000">
                  <a:alpha val="18000"/>
                </a:srgbClr>
              </a:outerShdw>
            </a:effectLst>
            <a:sp3d extrusionH="107950" prstMaterial="plastic">
              <a:bevelT w="82550" h="63500" prst="divot"/>
              <a:bevelB/>
            </a:sp3d>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2582886" y="6446470"/>
              <a:ext cx="475745" cy="183518"/>
            </a:xfrm>
            <a:prstGeom prst="line">
              <a:avLst/>
            </a:prstGeom>
            <a:ln w="76200">
              <a:noFill/>
            </a:ln>
            <a:effectLst>
              <a:outerShdw blurRad="184150" dist="241300" dir="11520000" sx="110000" sy="110000" algn="ctr">
                <a:srgbClr val="000000">
                  <a:alpha val="18000"/>
                </a:srgbClr>
              </a:outerShdw>
            </a:effectLst>
            <a:sp3d extrusionH="107950" prstMaterial="plastic">
              <a:bevelT w="82550" h="63500" prst="divot"/>
              <a:bevelB/>
            </a:sp3d>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2129753" y="6400833"/>
              <a:ext cx="26777" cy="295412"/>
            </a:xfrm>
            <a:prstGeom prst="line">
              <a:avLst/>
            </a:prstGeom>
            <a:ln w="76200">
              <a:noFill/>
            </a:ln>
            <a:effectLst>
              <a:outerShdw blurRad="184150" dist="241300" dir="11520000" sx="110000" sy="110000" algn="ctr">
                <a:srgbClr val="000000">
                  <a:alpha val="18000"/>
                </a:srgbClr>
              </a:outerShdw>
            </a:effectLst>
            <a:sp3d extrusionH="107950" prstMaterial="plastic">
              <a:bevelT w="82550" h="63500" prst="divot"/>
              <a:bevelB/>
            </a:sp3d>
          </p:spPr>
          <p:style>
            <a:lnRef idx="1">
              <a:schemeClr val="accent2"/>
            </a:lnRef>
            <a:fillRef idx="0">
              <a:schemeClr val="accent2"/>
            </a:fillRef>
            <a:effectRef idx="0">
              <a:schemeClr val="accent2"/>
            </a:effectRef>
            <a:fontRef idx="minor">
              <a:schemeClr val="tx1"/>
            </a:fontRef>
          </p:style>
        </p:cxn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08636">
            <a:off x="8565834" y="2043996"/>
            <a:ext cx="2706541" cy="3153849"/>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0022" y="2256403"/>
            <a:ext cx="5781180" cy="4404042"/>
          </a:xfrm>
          <a:prstGeom prst="rect">
            <a:avLst/>
          </a:prstGeom>
          <a:scene3d>
            <a:camera prst="isometricOffAxis1Right"/>
            <a:lightRig rig="threePt" dir="t"/>
          </a:scene3d>
        </p:spPr>
      </p:pic>
      <p:pic>
        <p:nvPicPr>
          <p:cNvPr id="24" name="Picture 23"/>
          <p:cNvPicPr>
            <a:picLocks noChangeAspect="1"/>
          </p:cNvPicPr>
          <p:nvPr/>
        </p:nvPicPr>
        <p:blipFill>
          <a:blip r:embed="rId4"/>
          <a:stretch>
            <a:fillRect/>
          </a:stretch>
        </p:blipFill>
        <p:spPr>
          <a:xfrm>
            <a:off x="575144" y="650005"/>
            <a:ext cx="875946" cy="1110603"/>
          </a:xfrm>
          <a:prstGeom prst="rect">
            <a:avLst/>
          </a:prstGeom>
          <a:ln w="57150" cap="sq">
            <a:noFill/>
            <a:miter lim="800000"/>
          </a:ln>
          <a:effectLst>
            <a:outerShdw blurRad="184150" dist="241300" dir="11520000" sx="110000" sy="110000" algn="ctr">
              <a:srgbClr val="000000">
                <a:alpha val="18000"/>
              </a:srgbClr>
            </a:outerShdw>
          </a:effectLst>
          <a:scene3d>
            <a:camera prst="perspectiveRight"/>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20607466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4022">
        <p15:prstTrans prst="curtains"/>
      </p:transition>
    </mc:Choice>
    <mc:Fallback>
      <p:transition spd="slow" advTm="4022">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1664333" y="3227036"/>
            <a:ext cx="3344838" cy="16899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5" name="Rectangle 64"/>
          <p:cNvSpPr/>
          <p:nvPr/>
        </p:nvSpPr>
        <p:spPr>
          <a:xfrm>
            <a:off x="3340763" y="1553665"/>
            <a:ext cx="347204" cy="1003387"/>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4" name="Rectangle 63"/>
          <p:cNvSpPr/>
          <p:nvPr/>
        </p:nvSpPr>
        <p:spPr>
          <a:xfrm>
            <a:off x="3677612" y="1553665"/>
            <a:ext cx="1011380" cy="1671927"/>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9" name="Rectangle 58"/>
          <p:cNvSpPr/>
          <p:nvPr/>
        </p:nvSpPr>
        <p:spPr>
          <a:xfrm>
            <a:off x="4679798" y="1548855"/>
            <a:ext cx="337844" cy="167071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6" name="Rectangle 55"/>
          <p:cNvSpPr/>
          <p:nvPr/>
        </p:nvSpPr>
        <p:spPr>
          <a:xfrm>
            <a:off x="1652924" y="1540089"/>
            <a:ext cx="347204" cy="34816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8930683" y="81702"/>
            <a:ext cx="3134502" cy="523220"/>
          </a:xfrm>
          <a:prstGeom prst="rect">
            <a:avLst/>
          </a:prstGeom>
          <a:noFill/>
        </p:spPr>
        <p:txBody>
          <a:bodyPr wrap="square" rtlCol="1">
            <a:spAutoFit/>
          </a:bodyPr>
          <a:lstStyle/>
          <a:p>
            <a:r>
              <a:rPr lang="fa-IR" sz="2800"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کسر و اعدادِ اَعشاری</a:t>
            </a:r>
          </a:p>
        </p:txBody>
      </p:sp>
      <p:sp>
        <p:nvSpPr>
          <p:cNvPr id="5" name="TextBox 4"/>
          <p:cNvSpPr txBox="1"/>
          <p:nvPr/>
        </p:nvSpPr>
        <p:spPr>
          <a:xfrm>
            <a:off x="5827593" y="822661"/>
            <a:ext cx="6206183" cy="523220"/>
          </a:xfrm>
          <a:prstGeom prst="rect">
            <a:avLst/>
          </a:prstGeom>
          <a:noFill/>
        </p:spPr>
        <p:txBody>
          <a:bodyPr wrap="square" rtlCol="1">
            <a:spAutoFit/>
          </a:bodyPr>
          <a:lstStyle/>
          <a:p>
            <a:pPr algn="just"/>
            <a:r>
              <a:rPr lang="fa-IR" sz="2800" dirty="0" smtClean="0">
                <a:cs typeface="B Koodak" panose="00000700000000000000" pitchFamily="2" charset="-78"/>
              </a:rPr>
              <a:t>شکلِ زیر از چند مربّعِ کوچک تشکیل شده است؟ </a:t>
            </a:r>
            <a:endParaRPr lang="fa-IR" sz="2400" dirty="0">
              <a:cs typeface="B Koodak" panose="00000700000000000000" pitchFamily="2" charset="-78"/>
            </a:endParaRPr>
          </a:p>
        </p:txBody>
      </p:sp>
      <p:grpSp>
        <p:nvGrpSpPr>
          <p:cNvPr id="47" name="Group 46"/>
          <p:cNvGrpSpPr/>
          <p:nvPr/>
        </p:nvGrpSpPr>
        <p:grpSpPr>
          <a:xfrm>
            <a:off x="1657438" y="1542470"/>
            <a:ext cx="3373852" cy="3368094"/>
            <a:chOff x="1234354" y="1718499"/>
            <a:chExt cx="3373852" cy="3368094"/>
          </a:xfrm>
        </p:grpSpPr>
        <p:grpSp>
          <p:nvGrpSpPr>
            <p:cNvPr id="8" name="Group 53"/>
            <p:cNvGrpSpPr>
              <a:grpSpLocks/>
            </p:cNvGrpSpPr>
            <p:nvPr/>
          </p:nvGrpSpPr>
          <p:grpSpPr bwMode="auto">
            <a:xfrm>
              <a:off x="1234354" y="1718499"/>
              <a:ext cx="3366957" cy="3368094"/>
              <a:chOff x="1163" y="-1384"/>
              <a:chExt cx="1465" cy="1465"/>
            </a:xfrm>
          </p:grpSpPr>
          <p:sp>
            <p:nvSpPr>
              <p:cNvPr id="45" name="Freeform 54"/>
              <p:cNvSpPr>
                <a:spLocks/>
              </p:cNvSpPr>
              <p:nvPr/>
            </p:nvSpPr>
            <p:spPr bwMode="auto">
              <a:xfrm>
                <a:off x="1163" y="-1384"/>
                <a:ext cx="1465" cy="1465"/>
              </a:xfrm>
              <a:custGeom>
                <a:avLst/>
                <a:gdLst>
                  <a:gd name="T0" fmla="+- 0 1163 1163"/>
                  <a:gd name="T1" fmla="*/ T0 w 1465"/>
                  <a:gd name="T2" fmla="+- 0 -1384 -1384"/>
                  <a:gd name="T3" fmla="*/ -1384 h 1465"/>
                  <a:gd name="T4" fmla="+- 0 2627 1163"/>
                  <a:gd name="T5" fmla="*/ T4 w 1465"/>
                  <a:gd name="T6" fmla="+- 0 -1384 -1384"/>
                  <a:gd name="T7" fmla="*/ -1384 h 1465"/>
                  <a:gd name="T8" fmla="+- 0 2627 1163"/>
                  <a:gd name="T9" fmla="*/ T8 w 1465"/>
                  <a:gd name="T10" fmla="+- 0 81 -1384"/>
                  <a:gd name="T11" fmla="*/ 81 h 1465"/>
                  <a:gd name="T12" fmla="+- 0 1163 1163"/>
                  <a:gd name="T13" fmla="*/ T12 w 1465"/>
                  <a:gd name="T14" fmla="+- 0 81 -1384"/>
                  <a:gd name="T15" fmla="*/ 81 h 1465"/>
                  <a:gd name="T16" fmla="+- 0 1163 1163"/>
                  <a:gd name="T17" fmla="*/ T16 w 1465"/>
                  <a:gd name="T18" fmla="+- 0 -1384 -1384"/>
                  <a:gd name="T19" fmla="*/ -1384 h 1465"/>
                </a:gdLst>
                <a:ahLst/>
                <a:cxnLst>
                  <a:cxn ang="0">
                    <a:pos x="T1" y="T3"/>
                  </a:cxn>
                  <a:cxn ang="0">
                    <a:pos x="T5" y="T7"/>
                  </a:cxn>
                  <a:cxn ang="0">
                    <a:pos x="T9" y="T11"/>
                  </a:cxn>
                  <a:cxn ang="0">
                    <a:pos x="T13" y="T15"/>
                  </a:cxn>
                  <a:cxn ang="0">
                    <a:pos x="T17" y="T19"/>
                  </a:cxn>
                </a:cxnLst>
                <a:rect l="0" t="0" r="r" b="b"/>
                <a:pathLst>
                  <a:path w="1465" h="1465">
                    <a:moveTo>
                      <a:pt x="0" y="0"/>
                    </a:moveTo>
                    <a:lnTo>
                      <a:pt x="1464" y="0"/>
                    </a:lnTo>
                    <a:lnTo>
                      <a:pt x="1464" y="1465"/>
                    </a:lnTo>
                    <a:lnTo>
                      <a:pt x="0" y="1465"/>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9" name="Group 55"/>
            <p:cNvGrpSpPr>
              <a:grpSpLocks/>
            </p:cNvGrpSpPr>
            <p:nvPr/>
          </p:nvGrpSpPr>
          <p:grpSpPr bwMode="auto">
            <a:xfrm>
              <a:off x="1569901" y="1718499"/>
              <a:ext cx="4597" cy="3368094"/>
              <a:chOff x="1309" y="-1384"/>
              <a:chExt cx="2" cy="1465"/>
            </a:xfrm>
          </p:grpSpPr>
          <p:sp>
            <p:nvSpPr>
              <p:cNvPr id="44" name="Freeform 56"/>
              <p:cNvSpPr>
                <a:spLocks/>
              </p:cNvSpPr>
              <p:nvPr/>
            </p:nvSpPr>
            <p:spPr bwMode="auto">
              <a:xfrm>
                <a:off x="1309"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0" name="Group 57"/>
            <p:cNvGrpSpPr>
              <a:grpSpLocks/>
            </p:cNvGrpSpPr>
            <p:nvPr/>
          </p:nvGrpSpPr>
          <p:grpSpPr bwMode="auto">
            <a:xfrm>
              <a:off x="1907745" y="1718499"/>
              <a:ext cx="4597" cy="3368094"/>
              <a:chOff x="1456" y="-1384"/>
              <a:chExt cx="2" cy="1465"/>
            </a:xfrm>
          </p:grpSpPr>
          <p:sp>
            <p:nvSpPr>
              <p:cNvPr id="43" name="Freeform 58"/>
              <p:cNvSpPr>
                <a:spLocks/>
              </p:cNvSpPr>
              <p:nvPr/>
            </p:nvSpPr>
            <p:spPr bwMode="auto">
              <a:xfrm>
                <a:off x="1456"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1" name="Group 59"/>
            <p:cNvGrpSpPr>
              <a:grpSpLocks/>
            </p:cNvGrpSpPr>
            <p:nvPr/>
          </p:nvGrpSpPr>
          <p:grpSpPr bwMode="auto">
            <a:xfrm>
              <a:off x="2243292" y="1718499"/>
              <a:ext cx="4597" cy="3368094"/>
              <a:chOff x="1602" y="-1384"/>
              <a:chExt cx="2" cy="1465"/>
            </a:xfrm>
          </p:grpSpPr>
          <p:sp>
            <p:nvSpPr>
              <p:cNvPr id="42" name="Freeform 60"/>
              <p:cNvSpPr>
                <a:spLocks/>
              </p:cNvSpPr>
              <p:nvPr/>
            </p:nvSpPr>
            <p:spPr bwMode="auto">
              <a:xfrm>
                <a:off x="1602"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2" name="Group 61"/>
            <p:cNvGrpSpPr>
              <a:grpSpLocks/>
            </p:cNvGrpSpPr>
            <p:nvPr/>
          </p:nvGrpSpPr>
          <p:grpSpPr bwMode="auto">
            <a:xfrm>
              <a:off x="2581137" y="1718499"/>
              <a:ext cx="4597" cy="3368094"/>
              <a:chOff x="1749" y="-1384"/>
              <a:chExt cx="2" cy="1465"/>
            </a:xfrm>
          </p:grpSpPr>
          <p:sp>
            <p:nvSpPr>
              <p:cNvPr id="41" name="Freeform 62"/>
              <p:cNvSpPr>
                <a:spLocks/>
              </p:cNvSpPr>
              <p:nvPr/>
            </p:nvSpPr>
            <p:spPr bwMode="auto">
              <a:xfrm>
                <a:off x="1749"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3" name="Group 63"/>
            <p:cNvGrpSpPr>
              <a:grpSpLocks/>
            </p:cNvGrpSpPr>
            <p:nvPr/>
          </p:nvGrpSpPr>
          <p:grpSpPr bwMode="auto">
            <a:xfrm>
              <a:off x="2918982" y="1718499"/>
              <a:ext cx="4597" cy="3368094"/>
              <a:chOff x="1896" y="-1384"/>
              <a:chExt cx="2" cy="1465"/>
            </a:xfrm>
          </p:grpSpPr>
          <p:sp>
            <p:nvSpPr>
              <p:cNvPr id="40" name="Freeform 64"/>
              <p:cNvSpPr>
                <a:spLocks/>
              </p:cNvSpPr>
              <p:nvPr/>
            </p:nvSpPr>
            <p:spPr bwMode="auto">
              <a:xfrm>
                <a:off x="1896"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 name="Group 65"/>
            <p:cNvGrpSpPr>
              <a:grpSpLocks/>
            </p:cNvGrpSpPr>
            <p:nvPr/>
          </p:nvGrpSpPr>
          <p:grpSpPr bwMode="auto">
            <a:xfrm>
              <a:off x="3254528" y="1718499"/>
              <a:ext cx="4597" cy="3368094"/>
              <a:chOff x="2042" y="-1384"/>
              <a:chExt cx="2" cy="1465"/>
            </a:xfrm>
          </p:grpSpPr>
          <p:sp>
            <p:nvSpPr>
              <p:cNvPr id="39" name="Freeform 66"/>
              <p:cNvSpPr>
                <a:spLocks/>
              </p:cNvSpPr>
              <p:nvPr/>
            </p:nvSpPr>
            <p:spPr bwMode="auto">
              <a:xfrm>
                <a:off x="2042"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5" name="Group 67"/>
            <p:cNvGrpSpPr>
              <a:grpSpLocks/>
            </p:cNvGrpSpPr>
            <p:nvPr/>
          </p:nvGrpSpPr>
          <p:grpSpPr bwMode="auto">
            <a:xfrm>
              <a:off x="3592373" y="1718499"/>
              <a:ext cx="4597" cy="3368094"/>
              <a:chOff x="2189" y="-1384"/>
              <a:chExt cx="2" cy="1465"/>
            </a:xfrm>
          </p:grpSpPr>
          <p:sp>
            <p:nvSpPr>
              <p:cNvPr id="38" name="Freeform 68"/>
              <p:cNvSpPr>
                <a:spLocks/>
              </p:cNvSpPr>
              <p:nvPr/>
            </p:nvSpPr>
            <p:spPr bwMode="auto">
              <a:xfrm>
                <a:off x="2189"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 name="Group 69"/>
            <p:cNvGrpSpPr>
              <a:grpSpLocks/>
            </p:cNvGrpSpPr>
            <p:nvPr/>
          </p:nvGrpSpPr>
          <p:grpSpPr bwMode="auto">
            <a:xfrm>
              <a:off x="3927920" y="1718499"/>
              <a:ext cx="4597" cy="3368094"/>
              <a:chOff x="2335" y="-1384"/>
              <a:chExt cx="2" cy="1465"/>
            </a:xfrm>
          </p:grpSpPr>
          <p:sp>
            <p:nvSpPr>
              <p:cNvPr id="37" name="Freeform 70"/>
              <p:cNvSpPr>
                <a:spLocks/>
              </p:cNvSpPr>
              <p:nvPr/>
            </p:nvSpPr>
            <p:spPr bwMode="auto">
              <a:xfrm>
                <a:off x="2335"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7" name="Group 71"/>
            <p:cNvGrpSpPr>
              <a:grpSpLocks/>
            </p:cNvGrpSpPr>
            <p:nvPr/>
          </p:nvGrpSpPr>
          <p:grpSpPr bwMode="auto">
            <a:xfrm>
              <a:off x="4265765" y="1718499"/>
              <a:ext cx="4597" cy="3368094"/>
              <a:chOff x="2482" y="-1384"/>
              <a:chExt cx="2" cy="1465"/>
            </a:xfrm>
          </p:grpSpPr>
          <p:sp>
            <p:nvSpPr>
              <p:cNvPr id="36" name="Freeform 72"/>
              <p:cNvSpPr>
                <a:spLocks/>
              </p:cNvSpPr>
              <p:nvPr/>
            </p:nvSpPr>
            <p:spPr bwMode="auto">
              <a:xfrm>
                <a:off x="2482"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8" name="Group 73"/>
            <p:cNvGrpSpPr>
              <a:grpSpLocks/>
            </p:cNvGrpSpPr>
            <p:nvPr/>
          </p:nvGrpSpPr>
          <p:grpSpPr bwMode="auto">
            <a:xfrm>
              <a:off x="1241249" y="4757830"/>
              <a:ext cx="3366957" cy="4598"/>
              <a:chOff x="1166" y="-62"/>
              <a:chExt cx="1465" cy="2"/>
            </a:xfrm>
          </p:grpSpPr>
          <p:sp>
            <p:nvSpPr>
              <p:cNvPr id="35" name="Freeform 74"/>
              <p:cNvSpPr>
                <a:spLocks/>
              </p:cNvSpPr>
              <p:nvPr/>
            </p:nvSpPr>
            <p:spPr bwMode="auto">
              <a:xfrm>
                <a:off x="1166" y="-62"/>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9" name="Group 75"/>
            <p:cNvGrpSpPr>
              <a:grpSpLocks/>
            </p:cNvGrpSpPr>
            <p:nvPr/>
          </p:nvGrpSpPr>
          <p:grpSpPr bwMode="auto">
            <a:xfrm>
              <a:off x="1241249" y="4419871"/>
              <a:ext cx="3366957" cy="4598"/>
              <a:chOff x="1166" y="-209"/>
              <a:chExt cx="1465" cy="2"/>
            </a:xfrm>
          </p:grpSpPr>
          <p:sp>
            <p:nvSpPr>
              <p:cNvPr id="34" name="Freeform 76"/>
              <p:cNvSpPr>
                <a:spLocks/>
              </p:cNvSpPr>
              <p:nvPr/>
            </p:nvSpPr>
            <p:spPr bwMode="auto">
              <a:xfrm>
                <a:off x="1166" y="-209"/>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0" name="Group 77"/>
            <p:cNvGrpSpPr>
              <a:grpSpLocks/>
            </p:cNvGrpSpPr>
            <p:nvPr/>
          </p:nvGrpSpPr>
          <p:grpSpPr bwMode="auto">
            <a:xfrm>
              <a:off x="1241249" y="4084211"/>
              <a:ext cx="3366957" cy="4598"/>
              <a:chOff x="1166" y="-355"/>
              <a:chExt cx="1465" cy="2"/>
            </a:xfrm>
          </p:grpSpPr>
          <p:sp>
            <p:nvSpPr>
              <p:cNvPr id="33" name="Freeform 78"/>
              <p:cNvSpPr>
                <a:spLocks/>
              </p:cNvSpPr>
              <p:nvPr/>
            </p:nvSpPr>
            <p:spPr bwMode="auto">
              <a:xfrm>
                <a:off x="1166" y="-355"/>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1" name="Group 79"/>
            <p:cNvGrpSpPr>
              <a:grpSpLocks/>
            </p:cNvGrpSpPr>
            <p:nvPr/>
          </p:nvGrpSpPr>
          <p:grpSpPr bwMode="auto">
            <a:xfrm>
              <a:off x="1241249" y="3746253"/>
              <a:ext cx="3366957" cy="4598"/>
              <a:chOff x="1166" y="-502"/>
              <a:chExt cx="1465" cy="2"/>
            </a:xfrm>
          </p:grpSpPr>
          <p:sp>
            <p:nvSpPr>
              <p:cNvPr id="32" name="Freeform 80"/>
              <p:cNvSpPr>
                <a:spLocks/>
              </p:cNvSpPr>
              <p:nvPr/>
            </p:nvSpPr>
            <p:spPr bwMode="auto">
              <a:xfrm>
                <a:off x="1166" y="-502"/>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2" name="Group 81"/>
            <p:cNvGrpSpPr>
              <a:grpSpLocks/>
            </p:cNvGrpSpPr>
            <p:nvPr/>
          </p:nvGrpSpPr>
          <p:grpSpPr bwMode="auto">
            <a:xfrm>
              <a:off x="1241249" y="3408294"/>
              <a:ext cx="3366957" cy="4598"/>
              <a:chOff x="1166" y="-649"/>
              <a:chExt cx="1465" cy="2"/>
            </a:xfrm>
          </p:grpSpPr>
          <p:sp>
            <p:nvSpPr>
              <p:cNvPr id="31" name="Freeform 82"/>
              <p:cNvSpPr>
                <a:spLocks/>
              </p:cNvSpPr>
              <p:nvPr/>
            </p:nvSpPr>
            <p:spPr bwMode="auto">
              <a:xfrm>
                <a:off x="1166" y="-649"/>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3" name="Group 83"/>
            <p:cNvGrpSpPr>
              <a:grpSpLocks/>
            </p:cNvGrpSpPr>
            <p:nvPr/>
          </p:nvGrpSpPr>
          <p:grpSpPr bwMode="auto">
            <a:xfrm>
              <a:off x="1241249" y="3072634"/>
              <a:ext cx="3366957" cy="4598"/>
              <a:chOff x="1166" y="-795"/>
              <a:chExt cx="1465" cy="2"/>
            </a:xfrm>
          </p:grpSpPr>
          <p:sp>
            <p:nvSpPr>
              <p:cNvPr id="30" name="Freeform 84"/>
              <p:cNvSpPr>
                <a:spLocks/>
              </p:cNvSpPr>
              <p:nvPr/>
            </p:nvSpPr>
            <p:spPr bwMode="auto">
              <a:xfrm>
                <a:off x="1166" y="-795"/>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4" name="Group 85"/>
            <p:cNvGrpSpPr>
              <a:grpSpLocks/>
            </p:cNvGrpSpPr>
            <p:nvPr/>
          </p:nvGrpSpPr>
          <p:grpSpPr bwMode="auto">
            <a:xfrm>
              <a:off x="1241249" y="2734675"/>
              <a:ext cx="3366957" cy="4598"/>
              <a:chOff x="1166" y="-942"/>
              <a:chExt cx="1465" cy="2"/>
            </a:xfrm>
          </p:grpSpPr>
          <p:sp>
            <p:nvSpPr>
              <p:cNvPr id="29" name="Freeform 86"/>
              <p:cNvSpPr>
                <a:spLocks/>
              </p:cNvSpPr>
              <p:nvPr/>
            </p:nvSpPr>
            <p:spPr bwMode="auto">
              <a:xfrm>
                <a:off x="1166" y="-942"/>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5" name="Group 87"/>
            <p:cNvGrpSpPr>
              <a:grpSpLocks/>
            </p:cNvGrpSpPr>
            <p:nvPr/>
          </p:nvGrpSpPr>
          <p:grpSpPr bwMode="auto">
            <a:xfrm>
              <a:off x="1241249" y="2399015"/>
              <a:ext cx="3366957" cy="4598"/>
              <a:chOff x="1166" y="-1088"/>
              <a:chExt cx="1465" cy="2"/>
            </a:xfrm>
          </p:grpSpPr>
          <p:sp>
            <p:nvSpPr>
              <p:cNvPr id="28" name="Freeform 88"/>
              <p:cNvSpPr>
                <a:spLocks/>
              </p:cNvSpPr>
              <p:nvPr/>
            </p:nvSpPr>
            <p:spPr bwMode="auto">
              <a:xfrm>
                <a:off x="1166" y="-1088"/>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6" name="Group 89"/>
            <p:cNvGrpSpPr>
              <a:grpSpLocks/>
            </p:cNvGrpSpPr>
            <p:nvPr/>
          </p:nvGrpSpPr>
          <p:grpSpPr bwMode="auto">
            <a:xfrm>
              <a:off x="1241249" y="2061056"/>
              <a:ext cx="3366957" cy="4598"/>
              <a:chOff x="1166" y="-1235"/>
              <a:chExt cx="1465" cy="2"/>
            </a:xfrm>
          </p:grpSpPr>
          <p:sp>
            <p:nvSpPr>
              <p:cNvPr id="27" name="Freeform 90"/>
              <p:cNvSpPr>
                <a:spLocks/>
              </p:cNvSpPr>
              <p:nvPr/>
            </p:nvSpPr>
            <p:spPr bwMode="auto">
              <a:xfrm>
                <a:off x="1166" y="-1235"/>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cxnSp>
        <p:nvCxnSpPr>
          <p:cNvPr id="49" name="Straight Connector 48"/>
          <p:cNvCxnSpPr/>
          <p:nvPr/>
        </p:nvCxnSpPr>
        <p:spPr>
          <a:xfrm>
            <a:off x="1666469" y="1319984"/>
            <a:ext cx="3373852" cy="0"/>
          </a:xfrm>
          <a:prstGeom prst="line">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rot="16200000">
            <a:off x="-270759" y="3234564"/>
            <a:ext cx="3373852" cy="0"/>
          </a:xfrm>
          <a:prstGeom prst="line">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2391658" y="847972"/>
            <a:ext cx="1623799" cy="523220"/>
          </a:xfrm>
          <a:prstGeom prst="rect">
            <a:avLst/>
          </a:prstGeom>
          <a:noFill/>
        </p:spPr>
        <p:txBody>
          <a:bodyPr wrap="square" rtlCol="1">
            <a:spAutoFit/>
          </a:bodyPr>
          <a:lstStyle/>
          <a:p>
            <a:pPr algn="just"/>
            <a:r>
              <a:rPr lang="fa-IR" sz="2800" dirty="0" smtClean="0">
                <a:cs typeface="B Koodak" panose="00000700000000000000" pitchFamily="2" charset="-78"/>
              </a:rPr>
              <a:t>10 ستون</a:t>
            </a:r>
            <a:endParaRPr lang="fa-IR" sz="2400" dirty="0">
              <a:cs typeface="B Koodak" panose="00000700000000000000" pitchFamily="2" charset="-78"/>
            </a:endParaRPr>
          </a:p>
        </p:txBody>
      </p:sp>
      <p:sp>
        <p:nvSpPr>
          <p:cNvPr id="52" name="TextBox 51"/>
          <p:cNvSpPr txBox="1"/>
          <p:nvPr/>
        </p:nvSpPr>
        <p:spPr>
          <a:xfrm>
            <a:off x="-225680" y="3047004"/>
            <a:ext cx="1623799" cy="523220"/>
          </a:xfrm>
          <a:prstGeom prst="rect">
            <a:avLst/>
          </a:prstGeom>
          <a:noFill/>
        </p:spPr>
        <p:txBody>
          <a:bodyPr wrap="square" rtlCol="1">
            <a:spAutoFit/>
          </a:bodyPr>
          <a:lstStyle/>
          <a:p>
            <a:pPr algn="just"/>
            <a:r>
              <a:rPr lang="fa-IR" sz="2800" dirty="0" smtClean="0">
                <a:cs typeface="B Koodak" panose="00000700000000000000" pitchFamily="2" charset="-78"/>
              </a:rPr>
              <a:t>10 رَدیف</a:t>
            </a:r>
            <a:endParaRPr lang="fa-IR" sz="2400" dirty="0">
              <a:cs typeface="B Koodak" panose="00000700000000000000" pitchFamily="2" charset="-78"/>
            </a:endParaRPr>
          </a:p>
        </p:txBody>
      </p:sp>
      <p:sp>
        <p:nvSpPr>
          <p:cNvPr id="53" name="TextBox 52"/>
          <p:cNvSpPr txBox="1"/>
          <p:nvPr/>
        </p:nvSpPr>
        <p:spPr>
          <a:xfrm>
            <a:off x="6193122" y="1467780"/>
            <a:ext cx="5475123" cy="584775"/>
          </a:xfrm>
          <a:prstGeom prst="rect">
            <a:avLst/>
          </a:prstGeom>
          <a:noFill/>
        </p:spPr>
        <p:txBody>
          <a:bodyPr wrap="square" rtlCol="1">
            <a:spAutoFit/>
          </a:bodyPr>
          <a:lstStyle/>
          <a:p>
            <a:pPr algn="just"/>
            <a:r>
              <a:rPr lang="fa-IR" sz="3200" dirty="0" smtClean="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100= 10×10 = </a:t>
            </a:r>
            <a:r>
              <a:rPr lang="fa-IR" sz="2800" dirty="0" smtClean="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تعداد مربّع های کوچک</a:t>
            </a:r>
            <a:endParaRPr lang="fa-IR" sz="2400"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endParaRPr>
          </a:p>
        </p:txBody>
      </p:sp>
      <p:sp>
        <p:nvSpPr>
          <p:cNvPr id="54" name="TextBox 53"/>
          <p:cNvSpPr txBox="1"/>
          <p:nvPr/>
        </p:nvSpPr>
        <p:spPr>
          <a:xfrm>
            <a:off x="5353047" y="2297036"/>
            <a:ext cx="6680728" cy="523220"/>
          </a:xfrm>
          <a:prstGeom prst="rect">
            <a:avLst/>
          </a:prstGeom>
          <a:noFill/>
        </p:spPr>
        <p:txBody>
          <a:bodyPr wrap="square" rtlCol="1">
            <a:spAutoFit/>
          </a:bodyPr>
          <a:lstStyle/>
          <a:p>
            <a:pPr algn="just"/>
            <a:r>
              <a:rPr lang="fa-IR" sz="2800" dirty="0" smtClean="0">
                <a:cs typeface="B Koodak" panose="00000700000000000000" pitchFamily="2" charset="-78"/>
              </a:rPr>
              <a:t>پس این شکل به 100 قسمتِ مساوی تقسیم شده است.</a:t>
            </a:r>
            <a:endParaRPr lang="fa-IR" sz="2400" dirty="0">
              <a:cs typeface="B Koodak" panose="00000700000000000000" pitchFamily="2" charset="-78"/>
            </a:endParaRPr>
          </a:p>
        </p:txBody>
      </p:sp>
      <p:sp>
        <p:nvSpPr>
          <p:cNvPr id="55" name="TextBox 54"/>
          <p:cNvSpPr txBox="1"/>
          <p:nvPr/>
        </p:nvSpPr>
        <p:spPr>
          <a:xfrm>
            <a:off x="6928415" y="3322786"/>
            <a:ext cx="4515374" cy="523220"/>
          </a:xfrm>
          <a:prstGeom prst="rect">
            <a:avLst/>
          </a:prstGeom>
          <a:noFill/>
        </p:spPr>
        <p:txBody>
          <a:bodyPr wrap="square" rtlCol="1">
            <a:spAutoFit/>
          </a:bodyPr>
          <a:lstStyle/>
          <a:p>
            <a:pPr algn="just"/>
            <a:r>
              <a:rPr lang="fa-IR" sz="2800" dirty="0" smtClean="0">
                <a:cs typeface="B Koodak" panose="00000700000000000000" pitchFamily="2" charset="-78"/>
              </a:rPr>
              <a:t>چه </a:t>
            </a:r>
            <a:r>
              <a:rPr lang="fa-IR" sz="2800" dirty="0">
                <a:cs typeface="B Koodak" panose="00000700000000000000" pitchFamily="2" charset="-78"/>
              </a:rPr>
              <a:t>کسری از شکل آبی رنگ است</a:t>
            </a:r>
            <a:r>
              <a:rPr lang="fa-IR" sz="2800" dirty="0" smtClean="0">
                <a:cs typeface="B Koodak" panose="00000700000000000000" pitchFamily="2" charset="-78"/>
              </a:rPr>
              <a:t>؟</a:t>
            </a:r>
            <a:endParaRPr lang="fa-IR" sz="2400" dirty="0">
              <a:cs typeface="B Koodak" panose="00000700000000000000" pitchFamily="2" charset="-78"/>
            </a:endParaRPr>
          </a:p>
        </p:txBody>
      </p:sp>
      <mc:AlternateContent xmlns:mc="http://schemas.openxmlformats.org/markup-compatibility/2006" xmlns:a14="http://schemas.microsoft.com/office/drawing/2010/main">
        <mc:Choice Requires="a14">
          <p:sp>
            <p:nvSpPr>
              <p:cNvPr id="58" name="TextBox 57"/>
              <p:cNvSpPr txBox="1"/>
              <p:nvPr/>
            </p:nvSpPr>
            <p:spPr>
              <a:xfrm>
                <a:off x="6280140" y="3102155"/>
                <a:ext cx="979809" cy="728533"/>
              </a:xfrm>
              <a:prstGeom prst="rect">
                <a:avLst/>
              </a:prstGeom>
              <a:noFill/>
            </p:spPr>
            <p:txBody>
              <a:bodyPr wrap="square" rtlCol="1">
                <a:spAutoFit/>
              </a:bodyPr>
              <a:lstStyle/>
              <a:p>
                <a:pPr algn="just"/>
                <a14:m>
                  <m:oMathPara xmlns:m="http://schemas.openxmlformats.org/officeDocument/2006/math">
                    <m:oMathParaPr>
                      <m:jc m:val="centerGroup"/>
                    </m:oMathParaPr>
                    <m:oMath xmlns:m="http://schemas.openxmlformats.org/officeDocument/2006/math">
                      <m:f>
                        <m:fPr>
                          <m:ctrlPr>
                            <a:rPr lang="fa-IR" sz="2000" i="1" smtClean="0">
                              <a:effectLst>
                                <a:outerShdw blurRad="38100" dist="38100" dir="2700000" algn="tl">
                                  <a:srgbClr val="000000">
                                    <a:alpha val="43137"/>
                                  </a:srgbClr>
                                </a:outerShdw>
                              </a:effectLst>
                              <a:latin typeface="Cambria Math" panose="02040503050406030204" pitchFamily="18" charset="0"/>
                              <a:cs typeface="B Koodak" panose="00000700000000000000" pitchFamily="2" charset="-78"/>
                            </a:rPr>
                          </m:ctrlPr>
                        </m:fPr>
                        <m:num>
                          <m:r>
                            <m:rPr>
                              <m:nor/>
                            </m:rPr>
                            <a:rPr lang="fa-IR" sz="2800" dirty="0" smtClean="0">
                              <a:effectLst>
                                <a:outerShdw blurRad="38100" dist="38100" dir="2700000" algn="tl">
                                  <a:srgbClr val="000000">
                                    <a:alpha val="43137"/>
                                  </a:srgbClr>
                                </a:outerShdw>
                              </a:effectLst>
                              <a:cs typeface="B Koodak" panose="00000700000000000000" pitchFamily="2" charset="-78"/>
                            </a:rPr>
                            <m:t>1</m:t>
                          </m:r>
                        </m:num>
                        <m:den>
                          <m:r>
                            <m:rPr>
                              <m:nor/>
                            </m:rPr>
                            <a:rPr lang="fa-IR" sz="2800" dirty="0" smtClean="0">
                              <a:effectLst>
                                <a:outerShdw blurRad="38100" dist="38100" dir="2700000" algn="tl">
                                  <a:srgbClr val="000000">
                                    <a:alpha val="43137"/>
                                  </a:srgbClr>
                                </a:outerShdw>
                              </a:effectLst>
                              <a:cs typeface="B Koodak" panose="00000700000000000000" pitchFamily="2" charset="-78"/>
                            </a:rPr>
                            <m:t>100</m:t>
                          </m:r>
                        </m:den>
                      </m:f>
                    </m:oMath>
                  </m:oMathPara>
                </a14:m>
                <a:endParaRPr lang="fa-IR" sz="3200" dirty="0">
                  <a:effectLst>
                    <a:outerShdw blurRad="38100" dist="38100" dir="2700000" algn="tl">
                      <a:srgbClr val="000000">
                        <a:alpha val="43137"/>
                      </a:srgbClr>
                    </a:outerShdw>
                  </a:effectLst>
                  <a:cs typeface="B Koodak" panose="00000700000000000000" pitchFamily="2" charset="-78"/>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280140" y="3102155"/>
                <a:ext cx="979809" cy="728533"/>
              </a:xfrm>
              <a:prstGeom prst="rect">
                <a:avLst/>
              </a:prstGeom>
              <a:blipFill rotWithShape="0">
                <a:blip r:embed="rId3"/>
                <a:stretch>
                  <a:fillRect/>
                </a:stretch>
              </a:blipFill>
            </p:spPr>
            <p:txBody>
              <a:bodyPr/>
              <a:lstStyle/>
              <a:p>
                <a:r>
                  <a:rPr lang="fa-IR">
                    <a:noFill/>
                  </a:rPr>
                  <a:t> </a:t>
                </a:r>
              </a:p>
            </p:txBody>
          </p:sp>
        </mc:Fallback>
      </mc:AlternateContent>
      <p:sp>
        <p:nvSpPr>
          <p:cNvPr id="60" name="TextBox 59"/>
          <p:cNvSpPr txBox="1"/>
          <p:nvPr/>
        </p:nvSpPr>
        <p:spPr>
          <a:xfrm>
            <a:off x="6928415" y="4193282"/>
            <a:ext cx="4515374" cy="523220"/>
          </a:xfrm>
          <a:prstGeom prst="rect">
            <a:avLst/>
          </a:prstGeom>
          <a:noFill/>
        </p:spPr>
        <p:txBody>
          <a:bodyPr wrap="square" rtlCol="1">
            <a:spAutoFit/>
          </a:bodyPr>
          <a:lstStyle/>
          <a:p>
            <a:pPr algn="just"/>
            <a:r>
              <a:rPr lang="fa-IR" sz="2800" dirty="0" smtClean="0">
                <a:cs typeface="B Koodak" panose="00000700000000000000" pitchFamily="2" charset="-78"/>
              </a:rPr>
              <a:t>چه </a:t>
            </a:r>
            <a:r>
              <a:rPr lang="fa-IR" sz="2800" dirty="0">
                <a:cs typeface="B Koodak" panose="00000700000000000000" pitchFamily="2" charset="-78"/>
              </a:rPr>
              <a:t>کسری از شکل </a:t>
            </a:r>
            <a:r>
              <a:rPr lang="fa-IR" sz="2800" dirty="0" smtClean="0">
                <a:cs typeface="B Koodak" panose="00000700000000000000" pitchFamily="2" charset="-78"/>
              </a:rPr>
              <a:t>قرمز رنگ </a:t>
            </a:r>
            <a:r>
              <a:rPr lang="fa-IR" sz="2800" dirty="0">
                <a:cs typeface="B Koodak" panose="00000700000000000000" pitchFamily="2" charset="-78"/>
              </a:rPr>
              <a:t>است</a:t>
            </a:r>
            <a:r>
              <a:rPr lang="fa-IR" sz="2800" dirty="0" smtClean="0">
                <a:cs typeface="B Koodak" panose="00000700000000000000" pitchFamily="2" charset="-78"/>
              </a:rPr>
              <a:t>؟</a:t>
            </a:r>
            <a:endParaRPr lang="fa-IR" sz="2400" dirty="0">
              <a:cs typeface="B Koodak" panose="00000700000000000000" pitchFamily="2" charset="-78"/>
            </a:endParaRPr>
          </a:p>
        </p:txBody>
      </p:sp>
      <mc:AlternateContent xmlns:mc="http://schemas.openxmlformats.org/markup-compatibility/2006" xmlns:a14="http://schemas.microsoft.com/office/drawing/2010/main">
        <mc:Choice Requires="a14">
          <p:sp>
            <p:nvSpPr>
              <p:cNvPr id="61" name="TextBox 60"/>
              <p:cNvSpPr txBox="1"/>
              <p:nvPr/>
            </p:nvSpPr>
            <p:spPr>
              <a:xfrm>
                <a:off x="6252726" y="3980935"/>
                <a:ext cx="979809" cy="728533"/>
              </a:xfrm>
              <a:prstGeom prst="rect">
                <a:avLst/>
              </a:prstGeom>
              <a:noFill/>
            </p:spPr>
            <p:txBody>
              <a:bodyPr wrap="square" rtlCol="1">
                <a:spAutoFit/>
              </a:bodyPr>
              <a:lstStyle/>
              <a:p>
                <a:pPr algn="just"/>
                <a14:m>
                  <m:oMathPara xmlns:m="http://schemas.openxmlformats.org/officeDocument/2006/math">
                    <m:oMathParaPr>
                      <m:jc m:val="centerGroup"/>
                    </m:oMathParaPr>
                    <m:oMath xmlns:m="http://schemas.openxmlformats.org/officeDocument/2006/math">
                      <m:f>
                        <m:fPr>
                          <m:ctrlPr>
                            <a:rPr lang="fa-IR" sz="2000" i="1" smtClean="0">
                              <a:effectLst>
                                <a:outerShdw blurRad="38100" dist="38100" dir="2700000" algn="tl">
                                  <a:srgbClr val="000000">
                                    <a:alpha val="43137"/>
                                  </a:srgbClr>
                                </a:outerShdw>
                              </a:effectLst>
                              <a:latin typeface="Cambria Math" panose="02040503050406030204" pitchFamily="18" charset="0"/>
                              <a:cs typeface="B Koodak" panose="00000700000000000000" pitchFamily="2" charset="-78"/>
                            </a:rPr>
                          </m:ctrlPr>
                        </m:fPr>
                        <m:num>
                          <m:r>
                            <m:rPr>
                              <m:nor/>
                            </m:rPr>
                            <a:rPr lang="fa-IR" sz="2800" b="0" i="0" dirty="0" smtClean="0">
                              <a:effectLst>
                                <a:outerShdw blurRad="38100" dist="38100" dir="2700000" algn="tl">
                                  <a:srgbClr val="000000">
                                    <a:alpha val="43137"/>
                                  </a:srgbClr>
                                </a:outerShdw>
                              </a:effectLst>
                              <a:cs typeface="B Koodak" panose="00000700000000000000" pitchFamily="2" charset="-78"/>
                            </a:rPr>
                            <m:t>5</m:t>
                          </m:r>
                        </m:num>
                        <m:den>
                          <m:r>
                            <m:rPr>
                              <m:nor/>
                            </m:rPr>
                            <a:rPr lang="fa-IR" sz="2800" dirty="0" smtClean="0">
                              <a:effectLst>
                                <a:outerShdw blurRad="38100" dist="38100" dir="2700000" algn="tl">
                                  <a:srgbClr val="000000">
                                    <a:alpha val="43137"/>
                                  </a:srgbClr>
                                </a:outerShdw>
                              </a:effectLst>
                              <a:cs typeface="B Koodak" panose="00000700000000000000" pitchFamily="2" charset="-78"/>
                            </a:rPr>
                            <m:t>100</m:t>
                          </m:r>
                        </m:den>
                      </m:f>
                    </m:oMath>
                  </m:oMathPara>
                </a14:m>
                <a:endParaRPr lang="fa-IR" sz="3200" dirty="0">
                  <a:effectLst>
                    <a:outerShdw blurRad="38100" dist="38100" dir="2700000" algn="tl">
                      <a:srgbClr val="000000">
                        <a:alpha val="43137"/>
                      </a:srgbClr>
                    </a:outerShdw>
                  </a:effectLst>
                  <a:cs typeface="B Koodak" panose="00000700000000000000" pitchFamily="2" charset="-78"/>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6252726" y="3980935"/>
                <a:ext cx="979809" cy="728533"/>
              </a:xfrm>
              <a:prstGeom prst="rect">
                <a:avLst/>
              </a:prstGeom>
              <a:blipFill rotWithShape="0">
                <a:blip r:embed="rId4"/>
                <a:stretch>
                  <a:fillRect/>
                </a:stretch>
              </a:blipFill>
            </p:spPr>
            <p:txBody>
              <a:bodyPr/>
              <a:lstStyle/>
              <a:p>
                <a:r>
                  <a:rPr lang="fa-IR">
                    <a:noFill/>
                  </a:rPr>
                  <a:t> </a:t>
                </a:r>
              </a:p>
            </p:txBody>
          </p:sp>
        </mc:Fallback>
      </mc:AlternateContent>
      <p:sp>
        <p:nvSpPr>
          <p:cNvPr id="62" name="TextBox 61"/>
          <p:cNvSpPr txBox="1"/>
          <p:nvPr/>
        </p:nvSpPr>
        <p:spPr>
          <a:xfrm>
            <a:off x="6928415" y="5063778"/>
            <a:ext cx="4515374" cy="523220"/>
          </a:xfrm>
          <a:prstGeom prst="rect">
            <a:avLst/>
          </a:prstGeom>
          <a:noFill/>
        </p:spPr>
        <p:txBody>
          <a:bodyPr wrap="square" rtlCol="1">
            <a:spAutoFit/>
          </a:bodyPr>
          <a:lstStyle/>
          <a:p>
            <a:pPr algn="just"/>
            <a:r>
              <a:rPr lang="fa-IR" sz="2800" dirty="0" smtClean="0">
                <a:cs typeface="B Koodak" panose="00000700000000000000" pitchFamily="2" charset="-78"/>
              </a:rPr>
              <a:t>چه </a:t>
            </a:r>
            <a:r>
              <a:rPr lang="fa-IR" sz="2800" dirty="0">
                <a:cs typeface="B Koodak" panose="00000700000000000000" pitchFamily="2" charset="-78"/>
              </a:rPr>
              <a:t>کسری از شکل </a:t>
            </a:r>
            <a:r>
              <a:rPr lang="fa-IR" sz="2800" dirty="0" smtClean="0">
                <a:cs typeface="B Koodak" panose="00000700000000000000" pitchFamily="2" charset="-78"/>
              </a:rPr>
              <a:t>سبز رنگ </a:t>
            </a:r>
            <a:r>
              <a:rPr lang="fa-IR" sz="2800" dirty="0">
                <a:cs typeface="B Koodak" panose="00000700000000000000" pitchFamily="2" charset="-78"/>
              </a:rPr>
              <a:t>است</a:t>
            </a:r>
            <a:r>
              <a:rPr lang="fa-IR" sz="2800" dirty="0" smtClean="0">
                <a:cs typeface="B Koodak" panose="00000700000000000000" pitchFamily="2" charset="-78"/>
              </a:rPr>
              <a:t>؟</a:t>
            </a:r>
            <a:endParaRPr lang="fa-IR" sz="2400" dirty="0">
              <a:cs typeface="B Koodak" panose="00000700000000000000" pitchFamily="2" charset="-78"/>
            </a:endParaRPr>
          </a:p>
        </p:txBody>
      </p:sp>
      <mc:AlternateContent xmlns:mc="http://schemas.openxmlformats.org/markup-compatibility/2006" xmlns:a14="http://schemas.microsoft.com/office/drawing/2010/main">
        <mc:Choice Requires="a14">
          <p:sp>
            <p:nvSpPr>
              <p:cNvPr id="63" name="TextBox 62"/>
              <p:cNvSpPr txBox="1"/>
              <p:nvPr/>
            </p:nvSpPr>
            <p:spPr>
              <a:xfrm>
                <a:off x="6280140" y="4859715"/>
                <a:ext cx="979809" cy="728533"/>
              </a:xfrm>
              <a:prstGeom prst="rect">
                <a:avLst/>
              </a:prstGeom>
              <a:noFill/>
            </p:spPr>
            <p:txBody>
              <a:bodyPr wrap="square" rtlCol="1">
                <a:spAutoFit/>
              </a:bodyPr>
              <a:lstStyle/>
              <a:p>
                <a:pPr algn="just"/>
                <a14:m>
                  <m:oMathPara xmlns:m="http://schemas.openxmlformats.org/officeDocument/2006/math">
                    <m:oMathParaPr>
                      <m:jc m:val="centerGroup"/>
                    </m:oMathParaPr>
                    <m:oMath xmlns:m="http://schemas.openxmlformats.org/officeDocument/2006/math">
                      <m:f>
                        <m:fPr>
                          <m:ctrlPr>
                            <a:rPr lang="fa-IR" sz="2000" i="1" smtClean="0">
                              <a:effectLst>
                                <a:outerShdw blurRad="38100" dist="38100" dir="2700000" algn="tl">
                                  <a:srgbClr val="000000">
                                    <a:alpha val="43137"/>
                                  </a:srgbClr>
                                </a:outerShdw>
                              </a:effectLst>
                              <a:latin typeface="Cambria Math" panose="02040503050406030204" pitchFamily="18" charset="0"/>
                              <a:cs typeface="B Koodak" panose="00000700000000000000" pitchFamily="2" charset="-78"/>
                            </a:rPr>
                          </m:ctrlPr>
                        </m:fPr>
                        <m:num>
                          <m:r>
                            <m:rPr>
                              <m:nor/>
                            </m:rPr>
                            <a:rPr lang="fa-IR" sz="2800" b="0" i="0" dirty="0" smtClean="0">
                              <a:effectLst>
                                <a:outerShdw blurRad="38100" dist="38100" dir="2700000" algn="tl">
                                  <a:srgbClr val="000000">
                                    <a:alpha val="43137"/>
                                  </a:srgbClr>
                                </a:outerShdw>
                              </a:effectLst>
                              <a:cs typeface="B Koodak" panose="00000700000000000000" pitchFamily="2" charset="-78"/>
                            </a:rPr>
                            <m:t>18</m:t>
                          </m:r>
                        </m:num>
                        <m:den>
                          <m:r>
                            <m:rPr>
                              <m:nor/>
                            </m:rPr>
                            <a:rPr lang="fa-IR" sz="2800" dirty="0" smtClean="0">
                              <a:effectLst>
                                <a:outerShdw blurRad="38100" dist="38100" dir="2700000" algn="tl">
                                  <a:srgbClr val="000000">
                                    <a:alpha val="43137"/>
                                  </a:srgbClr>
                                </a:outerShdw>
                              </a:effectLst>
                              <a:cs typeface="B Koodak" panose="00000700000000000000" pitchFamily="2" charset="-78"/>
                            </a:rPr>
                            <m:t>100</m:t>
                          </m:r>
                        </m:den>
                      </m:f>
                    </m:oMath>
                  </m:oMathPara>
                </a14:m>
                <a:endParaRPr lang="fa-IR" sz="3200" dirty="0">
                  <a:effectLst>
                    <a:outerShdw blurRad="38100" dist="38100" dir="2700000" algn="tl">
                      <a:srgbClr val="000000">
                        <a:alpha val="43137"/>
                      </a:srgbClr>
                    </a:outerShdw>
                  </a:effectLst>
                  <a:cs typeface="B Koodak" panose="00000700000000000000" pitchFamily="2" charset="-78"/>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6280140" y="4859715"/>
                <a:ext cx="979809" cy="728533"/>
              </a:xfrm>
              <a:prstGeom prst="rect">
                <a:avLst/>
              </a:prstGeom>
              <a:blipFill rotWithShape="0">
                <a:blip r:embed="rId5"/>
                <a:stretch>
                  <a:fillRect/>
                </a:stretch>
              </a:blipFill>
            </p:spPr>
            <p:txBody>
              <a:bodyPr/>
              <a:lstStyle/>
              <a:p>
                <a:r>
                  <a:rPr lang="fa-IR">
                    <a:noFill/>
                  </a:rPr>
                  <a:t> </a:t>
                </a:r>
              </a:p>
            </p:txBody>
          </p:sp>
        </mc:Fallback>
      </mc:AlternateContent>
      <p:sp>
        <p:nvSpPr>
          <p:cNvPr id="66" name="TextBox 65"/>
          <p:cNvSpPr txBox="1"/>
          <p:nvPr/>
        </p:nvSpPr>
        <p:spPr>
          <a:xfrm>
            <a:off x="6928415" y="5934275"/>
            <a:ext cx="4515374" cy="523220"/>
          </a:xfrm>
          <a:prstGeom prst="rect">
            <a:avLst/>
          </a:prstGeom>
          <a:noFill/>
        </p:spPr>
        <p:txBody>
          <a:bodyPr wrap="square" rtlCol="1">
            <a:spAutoFit/>
          </a:bodyPr>
          <a:lstStyle/>
          <a:p>
            <a:pPr algn="just"/>
            <a:r>
              <a:rPr lang="fa-IR" sz="2800" dirty="0" smtClean="0">
                <a:cs typeface="B Koodak" panose="00000700000000000000" pitchFamily="2" charset="-78"/>
              </a:rPr>
              <a:t>چه </a:t>
            </a:r>
            <a:r>
              <a:rPr lang="fa-IR" sz="2800" dirty="0">
                <a:cs typeface="B Koodak" panose="00000700000000000000" pitchFamily="2" charset="-78"/>
              </a:rPr>
              <a:t>کسری از شکل </a:t>
            </a:r>
            <a:r>
              <a:rPr lang="fa-IR" sz="2800" dirty="0" smtClean="0">
                <a:cs typeface="B Koodak" panose="00000700000000000000" pitchFamily="2" charset="-78"/>
              </a:rPr>
              <a:t>زرد رنگ </a:t>
            </a:r>
            <a:r>
              <a:rPr lang="fa-IR" sz="2800" dirty="0">
                <a:cs typeface="B Koodak" panose="00000700000000000000" pitchFamily="2" charset="-78"/>
              </a:rPr>
              <a:t>است</a:t>
            </a:r>
            <a:r>
              <a:rPr lang="fa-IR" sz="2800" dirty="0" smtClean="0">
                <a:cs typeface="B Koodak" panose="00000700000000000000" pitchFamily="2" charset="-78"/>
              </a:rPr>
              <a:t>؟</a:t>
            </a:r>
            <a:endParaRPr lang="fa-IR" sz="2400" dirty="0">
              <a:cs typeface="B Koodak" panose="00000700000000000000" pitchFamily="2" charset="-78"/>
            </a:endParaRPr>
          </a:p>
        </p:txBody>
      </p:sp>
      <mc:AlternateContent xmlns:mc="http://schemas.openxmlformats.org/markup-compatibility/2006" xmlns:a14="http://schemas.microsoft.com/office/drawing/2010/main">
        <mc:Choice Requires="a14">
          <p:sp>
            <p:nvSpPr>
              <p:cNvPr id="67" name="TextBox 66"/>
              <p:cNvSpPr txBox="1"/>
              <p:nvPr/>
            </p:nvSpPr>
            <p:spPr>
              <a:xfrm>
                <a:off x="6280141" y="5726461"/>
                <a:ext cx="979809" cy="728533"/>
              </a:xfrm>
              <a:prstGeom prst="rect">
                <a:avLst/>
              </a:prstGeom>
              <a:noFill/>
            </p:spPr>
            <p:txBody>
              <a:bodyPr wrap="square" rtlCol="1">
                <a:spAutoFit/>
              </a:bodyPr>
              <a:lstStyle/>
              <a:p>
                <a:pPr algn="just"/>
                <a14:m>
                  <m:oMathPara xmlns:m="http://schemas.openxmlformats.org/officeDocument/2006/math">
                    <m:oMathParaPr>
                      <m:jc m:val="centerGroup"/>
                    </m:oMathParaPr>
                    <m:oMath xmlns:m="http://schemas.openxmlformats.org/officeDocument/2006/math">
                      <m:f>
                        <m:fPr>
                          <m:ctrlPr>
                            <a:rPr lang="fa-IR" sz="2000" i="1" smtClean="0">
                              <a:effectLst>
                                <a:outerShdw blurRad="38100" dist="38100" dir="2700000" algn="tl">
                                  <a:srgbClr val="000000">
                                    <a:alpha val="43137"/>
                                  </a:srgbClr>
                                </a:outerShdw>
                              </a:effectLst>
                              <a:latin typeface="Cambria Math" panose="02040503050406030204" pitchFamily="18" charset="0"/>
                              <a:cs typeface="B Koodak" panose="00000700000000000000" pitchFamily="2" charset="-78"/>
                            </a:rPr>
                          </m:ctrlPr>
                        </m:fPr>
                        <m:num>
                          <m:r>
                            <m:rPr>
                              <m:nor/>
                            </m:rPr>
                            <a:rPr lang="fa-IR" sz="2800" b="0" i="0" dirty="0" smtClean="0">
                              <a:effectLst>
                                <a:outerShdw blurRad="38100" dist="38100" dir="2700000" algn="tl">
                                  <a:srgbClr val="000000">
                                    <a:alpha val="43137"/>
                                  </a:srgbClr>
                                </a:outerShdw>
                              </a:effectLst>
                              <a:cs typeface="B Koodak" panose="00000700000000000000" pitchFamily="2" charset="-78"/>
                            </a:rPr>
                            <m:t>50</m:t>
                          </m:r>
                        </m:num>
                        <m:den>
                          <m:r>
                            <m:rPr>
                              <m:nor/>
                            </m:rPr>
                            <a:rPr lang="fa-IR" sz="2800" dirty="0" smtClean="0">
                              <a:effectLst>
                                <a:outerShdw blurRad="38100" dist="38100" dir="2700000" algn="tl">
                                  <a:srgbClr val="000000">
                                    <a:alpha val="43137"/>
                                  </a:srgbClr>
                                </a:outerShdw>
                              </a:effectLst>
                              <a:cs typeface="B Koodak" panose="00000700000000000000" pitchFamily="2" charset="-78"/>
                            </a:rPr>
                            <m:t>100</m:t>
                          </m:r>
                        </m:den>
                      </m:f>
                    </m:oMath>
                  </m:oMathPara>
                </a14:m>
                <a:endParaRPr lang="fa-IR" sz="3200" dirty="0">
                  <a:effectLst>
                    <a:outerShdw blurRad="38100" dist="38100" dir="2700000" algn="tl">
                      <a:srgbClr val="000000">
                        <a:alpha val="43137"/>
                      </a:srgbClr>
                    </a:outerShdw>
                  </a:effectLst>
                  <a:cs typeface="B Koodak" panose="00000700000000000000" pitchFamily="2" charset="-78"/>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6280141" y="5726461"/>
                <a:ext cx="979809" cy="728533"/>
              </a:xfrm>
              <a:prstGeom prst="rect">
                <a:avLst/>
              </a:prstGeom>
              <a:blipFill rotWithShape="0">
                <a:blip r:embed="rId6"/>
                <a:stretch>
                  <a:fillRect/>
                </a:stretch>
              </a:blipFill>
            </p:spPr>
            <p:txBody>
              <a:bodyPr/>
              <a:lstStyle/>
              <a:p>
                <a:r>
                  <a:rPr lang="fa-IR">
                    <a:noFill/>
                  </a:rPr>
                  <a:t> </a:t>
                </a:r>
              </a:p>
            </p:txBody>
          </p:sp>
        </mc:Fallback>
      </mc:AlternateContent>
      <p:sp>
        <p:nvSpPr>
          <p:cNvPr id="69" name="TextBox 68"/>
          <p:cNvSpPr txBox="1"/>
          <p:nvPr/>
        </p:nvSpPr>
        <p:spPr>
          <a:xfrm>
            <a:off x="11249154" y="3199675"/>
            <a:ext cx="609214" cy="707886"/>
          </a:xfrm>
          <a:prstGeom prst="rect">
            <a:avLst/>
          </a:prstGeom>
          <a:noFill/>
        </p:spPr>
        <p:txBody>
          <a:bodyPr wrap="square" rtlCol="1">
            <a:spAutoFit/>
          </a:bodyPr>
          <a:lstStyle/>
          <a:p>
            <a:pPr algn="just"/>
            <a:r>
              <a:rPr lang="fa-IR" sz="4000" i="1" dirty="0">
                <a:solidFill>
                  <a:srgbClr val="0070C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a:t>
            </a:r>
          </a:p>
        </p:txBody>
      </p:sp>
      <p:sp>
        <p:nvSpPr>
          <p:cNvPr id="70" name="TextBox 69"/>
          <p:cNvSpPr txBox="1"/>
          <p:nvPr/>
        </p:nvSpPr>
        <p:spPr>
          <a:xfrm>
            <a:off x="11249154" y="4076626"/>
            <a:ext cx="609214" cy="707886"/>
          </a:xfrm>
          <a:prstGeom prst="rect">
            <a:avLst/>
          </a:prstGeom>
          <a:noFill/>
        </p:spPr>
        <p:txBody>
          <a:bodyPr wrap="square" rtlCol="1">
            <a:spAutoFit/>
          </a:bodyPr>
          <a:lstStyle/>
          <a:p>
            <a:pPr algn="just"/>
            <a:r>
              <a:rPr lang="fa-IR" sz="4000" i="1"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a:t>
            </a:r>
          </a:p>
        </p:txBody>
      </p:sp>
      <p:sp>
        <p:nvSpPr>
          <p:cNvPr id="71" name="TextBox 70"/>
          <p:cNvSpPr txBox="1"/>
          <p:nvPr/>
        </p:nvSpPr>
        <p:spPr>
          <a:xfrm>
            <a:off x="11249154" y="4926281"/>
            <a:ext cx="609214" cy="707886"/>
          </a:xfrm>
          <a:prstGeom prst="rect">
            <a:avLst/>
          </a:prstGeom>
          <a:noFill/>
        </p:spPr>
        <p:txBody>
          <a:bodyPr wrap="square" rtlCol="1">
            <a:spAutoFit/>
          </a:bodyPr>
          <a:lstStyle/>
          <a:p>
            <a:pPr algn="just"/>
            <a:r>
              <a:rPr lang="fa-IR" sz="4000" i="1" dirty="0">
                <a:solidFill>
                  <a:srgbClr val="00B05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a:t>
            </a:r>
          </a:p>
        </p:txBody>
      </p:sp>
      <p:sp>
        <p:nvSpPr>
          <p:cNvPr id="72" name="TextBox 71"/>
          <p:cNvSpPr txBox="1"/>
          <p:nvPr/>
        </p:nvSpPr>
        <p:spPr>
          <a:xfrm>
            <a:off x="11249154" y="5830528"/>
            <a:ext cx="609214" cy="707886"/>
          </a:xfrm>
          <a:prstGeom prst="rect">
            <a:avLst/>
          </a:prstGeom>
          <a:noFill/>
        </p:spPr>
        <p:txBody>
          <a:bodyPr wrap="square" rtlCol="1">
            <a:spAutoFit/>
          </a:bodyPr>
          <a:lstStyle/>
          <a:p>
            <a:pPr algn="just"/>
            <a:r>
              <a:rPr lang="fa-IR" sz="4000" i="1" dirty="0">
                <a:solidFill>
                  <a:srgbClr val="FFFF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a:t>
            </a:r>
          </a:p>
        </p:txBody>
      </p:sp>
    </p:spTree>
    <p:custDataLst>
      <p:tags r:id="rId1"/>
    </p:custDataLst>
    <p:extLst>
      <p:ext uri="{BB962C8B-B14F-4D97-AF65-F5344CB8AC3E}">
        <p14:creationId xmlns:p14="http://schemas.microsoft.com/office/powerpoint/2010/main" val="995302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43926">
        <p15:prstTrans prst="curtains"/>
      </p:transition>
    </mc:Choice>
    <mc:Fallback>
      <p:transition spd="slow" advTm="4392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1500" fill="hold"/>
                                        <p:tgtEl>
                                          <p:spTgt spid="47"/>
                                        </p:tgtEl>
                                        <p:attrNameLst>
                                          <p:attrName>ppt_w</p:attrName>
                                        </p:attrNameLst>
                                      </p:cBhvr>
                                      <p:tavLst>
                                        <p:tav tm="0">
                                          <p:val>
                                            <p:fltVal val="0"/>
                                          </p:val>
                                        </p:tav>
                                        <p:tav tm="100000">
                                          <p:val>
                                            <p:strVal val="#ppt_w"/>
                                          </p:val>
                                        </p:tav>
                                      </p:tavLst>
                                    </p:anim>
                                    <p:anim calcmode="lin" valueType="num">
                                      <p:cBhvr>
                                        <p:cTn id="13" dur="1500" fill="hold"/>
                                        <p:tgtEl>
                                          <p:spTgt spid="47"/>
                                        </p:tgtEl>
                                        <p:attrNameLst>
                                          <p:attrName>ppt_h</p:attrName>
                                        </p:attrNameLst>
                                      </p:cBhvr>
                                      <p:tavLst>
                                        <p:tav tm="0">
                                          <p:val>
                                            <p:fltVal val="0"/>
                                          </p:val>
                                        </p:tav>
                                        <p:tav tm="100000">
                                          <p:val>
                                            <p:strVal val="#ppt_h"/>
                                          </p:val>
                                        </p:tav>
                                      </p:tavLst>
                                    </p:anim>
                                    <p:animEffect transition="in" filter="fade">
                                      <p:cBhvr>
                                        <p:cTn id="14" dur="15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par>
                                <p:cTn id="22" presetID="53" presetClass="entr" presetSubtype="16"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p:cTn id="31" dur="500" fill="hold"/>
                                        <p:tgtEl>
                                          <p:spTgt spid="49"/>
                                        </p:tgtEl>
                                        <p:attrNameLst>
                                          <p:attrName>ppt_w</p:attrName>
                                        </p:attrNameLst>
                                      </p:cBhvr>
                                      <p:tavLst>
                                        <p:tav tm="0">
                                          <p:val>
                                            <p:fltVal val="0"/>
                                          </p:val>
                                        </p:tav>
                                        <p:tav tm="100000">
                                          <p:val>
                                            <p:strVal val="#ppt_w"/>
                                          </p:val>
                                        </p:tav>
                                      </p:tavLst>
                                    </p:anim>
                                    <p:anim calcmode="lin" valueType="num">
                                      <p:cBhvr>
                                        <p:cTn id="32" dur="500" fill="hold"/>
                                        <p:tgtEl>
                                          <p:spTgt spid="49"/>
                                        </p:tgtEl>
                                        <p:attrNameLst>
                                          <p:attrName>ppt_h</p:attrName>
                                        </p:attrNameLst>
                                      </p:cBhvr>
                                      <p:tavLst>
                                        <p:tav tm="0">
                                          <p:val>
                                            <p:fltVal val="0"/>
                                          </p:val>
                                        </p:tav>
                                        <p:tav tm="100000">
                                          <p:val>
                                            <p:strVal val="#ppt_h"/>
                                          </p:val>
                                        </p:tav>
                                      </p:tavLst>
                                    </p:anim>
                                    <p:animEffect transition="in" filter="fade">
                                      <p:cBhvr>
                                        <p:cTn id="33" dur="500"/>
                                        <p:tgtEl>
                                          <p:spTgt spid="4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p:cTn id="36" dur="500" fill="hold"/>
                                        <p:tgtEl>
                                          <p:spTgt spid="51"/>
                                        </p:tgtEl>
                                        <p:attrNameLst>
                                          <p:attrName>ppt_w</p:attrName>
                                        </p:attrNameLst>
                                      </p:cBhvr>
                                      <p:tavLst>
                                        <p:tav tm="0">
                                          <p:val>
                                            <p:fltVal val="0"/>
                                          </p:val>
                                        </p:tav>
                                        <p:tav tm="100000">
                                          <p:val>
                                            <p:strVal val="#ppt_w"/>
                                          </p:val>
                                        </p:tav>
                                      </p:tavLst>
                                    </p:anim>
                                    <p:anim calcmode="lin" valueType="num">
                                      <p:cBhvr>
                                        <p:cTn id="37" dur="500" fill="hold"/>
                                        <p:tgtEl>
                                          <p:spTgt spid="51"/>
                                        </p:tgtEl>
                                        <p:attrNameLst>
                                          <p:attrName>ppt_h</p:attrName>
                                        </p:attrNameLst>
                                      </p:cBhvr>
                                      <p:tavLst>
                                        <p:tav tm="0">
                                          <p:val>
                                            <p:fltVal val="0"/>
                                          </p:val>
                                        </p:tav>
                                        <p:tav tm="100000">
                                          <p:val>
                                            <p:strVal val="#ppt_h"/>
                                          </p:val>
                                        </p:tav>
                                      </p:tavLst>
                                    </p:anim>
                                    <p:animEffect transition="in" filter="fade">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1000"/>
                                        <p:tgtEl>
                                          <p:spTgt spid="54"/>
                                        </p:tgtEl>
                                      </p:cBhvr>
                                    </p:animEffect>
                                    <p:anim calcmode="lin" valueType="num">
                                      <p:cBhvr>
                                        <p:cTn id="51" dur="1000" fill="hold"/>
                                        <p:tgtEl>
                                          <p:spTgt spid="54"/>
                                        </p:tgtEl>
                                        <p:attrNameLst>
                                          <p:attrName>ppt_x</p:attrName>
                                        </p:attrNameLst>
                                      </p:cBhvr>
                                      <p:tavLst>
                                        <p:tav tm="0">
                                          <p:val>
                                            <p:strVal val="#ppt_x"/>
                                          </p:val>
                                        </p:tav>
                                        <p:tav tm="100000">
                                          <p:val>
                                            <p:strVal val="#ppt_x"/>
                                          </p:val>
                                        </p:tav>
                                      </p:tavLst>
                                    </p:anim>
                                    <p:anim calcmode="lin" valueType="num">
                                      <p:cBhvr>
                                        <p:cTn id="5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xit" presetSubtype="32" fill="hold" grpId="1" nodeType="clickEffect">
                                  <p:stCondLst>
                                    <p:cond delay="0"/>
                                  </p:stCondLst>
                                  <p:childTnLst>
                                    <p:anim calcmode="lin" valueType="num">
                                      <p:cBhvr>
                                        <p:cTn id="56" dur="500"/>
                                        <p:tgtEl>
                                          <p:spTgt spid="52"/>
                                        </p:tgtEl>
                                        <p:attrNameLst>
                                          <p:attrName>ppt_w</p:attrName>
                                        </p:attrNameLst>
                                      </p:cBhvr>
                                      <p:tavLst>
                                        <p:tav tm="0">
                                          <p:val>
                                            <p:strVal val="ppt_w"/>
                                          </p:val>
                                        </p:tav>
                                        <p:tav tm="100000">
                                          <p:val>
                                            <p:fltVal val="0"/>
                                          </p:val>
                                        </p:tav>
                                      </p:tavLst>
                                    </p:anim>
                                    <p:anim calcmode="lin" valueType="num">
                                      <p:cBhvr>
                                        <p:cTn id="57" dur="500"/>
                                        <p:tgtEl>
                                          <p:spTgt spid="52"/>
                                        </p:tgtEl>
                                        <p:attrNameLst>
                                          <p:attrName>ppt_h</p:attrName>
                                        </p:attrNameLst>
                                      </p:cBhvr>
                                      <p:tavLst>
                                        <p:tav tm="0">
                                          <p:val>
                                            <p:strVal val="ppt_h"/>
                                          </p:val>
                                        </p:tav>
                                        <p:tav tm="100000">
                                          <p:val>
                                            <p:fltVal val="0"/>
                                          </p:val>
                                        </p:tav>
                                      </p:tavLst>
                                    </p:anim>
                                    <p:animEffect transition="out" filter="fade">
                                      <p:cBhvr>
                                        <p:cTn id="58" dur="500"/>
                                        <p:tgtEl>
                                          <p:spTgt spid="52"/>
                                        </p:tgtEl>
                                      </p:cBhvr>
                                    </p:animEffect>
                                    <p:set>
                                      <p:cBhvr>
                                        <p:cTn id="59" dur="1" fill="hold">
                                          <p:stCondLst>
                                            <p:cond delay="499"/>
                                          </p:stCondLst>
                                        </p:cTn>
                                        <p:tgtEl>
                                          <p:spTgt spid="52"/>
                                        </p:tgtEl>
                                        <p:attrNameLst>
                                          <p:attrName>style.visibility</p:attrName>
                                        </p:attrNameLst>
                                      </p:cBhvr>
                                      <p:to>
                                        <p:strVal val="hidden"/>
                                      </p:to>
                                    </p:set>
                                  </p:childTnLst>
                                </p:cTn>
                              </p:par>
                              <p:par>
                                <p:cTn id="60" presetID="53" presetClass="exit" presetSubtype="32" fill="hold" nodeType="withEffect">
                                  <p:stCondLst>
                                    <p:cond delay="0"/>
                                  </p:stCondLst>
                                  <p:childTnLst>
                                    <p:anim calcmode="lin" valueType="num">
                                      <p:cBhvr>
                                        <p:cTn id="61" dur="500"/>
                                        <p:tgtEl>
                                          <p:spTgt spid="50"/>
                                        </p:tgtEl>
                                        <p:attrNameLst>
                                          <p:attrName>ppt_w</p:attrName>
                                        </p:attrNameLst>
                                      </p:cBhvr>
                                      <p:tavLst>
                                        <p:tav tm="0">
                                          <p:val>
                                            <p:strVal val="ppt_w"/>
                                          </p:val>
                                        </p:tav>
                                        <p:tav tm="100000">
                                          <p:val>
                                            <p:fltVal val="0"/>
                                          </p:val>
                                        </p:tav>
                                      </p:tavLst>
                                    </p:anim>
                                    <p:anim calcmode="lin" valueType="num">
                                      <p:cBhvr>
                                        <p:cTn id="62" dur="500"/>
                                        <p:tgtEl>
                                          <p:spTgt spid="50"/>
                                        </p:tgtEl>
                                        <p:attrNameLst>
                                          <p:attrName>ppt_h</p:attrName>
                                        </p:attrNameLst>
                                      </p:cBhvr>
                                      <p:tavLst>
                                        <p:tav tm="0">
                                          <p:val>
                                            <p:strVal val="ppt_h"/>
                                          </p:val>
                                        </p:tav>
                                        <p:tav tm="100000">
                                          <p:val>
                                            <p:fltVal val="0"/>
                                          </p:val>
                                        </p:tav>
                                      </p:tavLst>
                                    </p:anim>
                                    <p:animEffect transition="out" filter="fade">
                                      <p:cBhvr>
                                        <p:cTn id="63" dur="500"/>
                                        <p:tgtEl>
                                          <p:spTgt spid="50"/>
                                        </p:tgtEl>
                                      </p:cBhvr>
                                    </p:animEffect>
                                    <p:set>
                                      <p:cBhvr>
                                        <p:cTn id="64" dur="1" fill="hold">
                                          <p:stCondLst>
                                            <p:cond delay="499"/>
                                          </p:stCondLst>
                                        </p:cTn>
                                        <p:tgtEl>
                                          <p:spTgt spid="50"/>
                                        </p:tgtEl>
                                        <p:attrNameLst>
                                          <p:attrName>style.visibility</p:attrName>
                                        </p:attrNameLst>
                                      </p:cBhvr>
                                      <p:to>
                                        <p:strVal val="hidden"/>
                                      </p:to>
                                    </p:set>
                                  </p:childTnLst>
                                </p:cTn>
                              </p:par>
                              <p:par>
                                <p:cTn id="65" presetID="53" presetClass="exit" presetSubtype="32" fill="hold" nodeType="withEffect">
                                  <p:stCondLst>
                                    <p:cond delay="0"/>
                                  </p:stCondLst>
                                  <p:childTnLst>
                                    <p:anim calcmode="lin" valueType="num">
                                      <p:cBhvr>
                                        <p:cTn id="66" dur="500"/>
                                        <p:tgtEl>
                                          <p:spTgt spid="49"/>
                                        </p:tgtEl>
                                        <p:attrNameLst>
                                          <p:attrName>ppt_w</p:attrName>
                                        </p:attrNameLst>
                                      </p:cBhvr>
                                      <p:tavLst>
                                        <p:tav tm="0">
                                          <p:val>
                                            <p:strVal val="ppt_w"/>
                                          </p:val>
                                        </p:tav>
                                        <p:tav tm="100000">
                                          <p:val>
                                            <p:fltVal val="0"/>
                                          </p:val>
                                        </p:tav>
                                      </p:tavLst>
                                    </p:anim>
                                    <p:anim calcmode="lin" valueType="num">
                                      <p:cBhvr>
                                        <p:cTn id="67" dur="500"/>
                                        <p:tgtEl>
                                          <p:spTgt spid="49"/>
                                        </p:tgtEl>
                                        <p:attrNameLst>
                                          <p:attrName>ppt_h</p:attrName>
                                        </p:attrNameLst>
                                      </p:cBhvr>
                                      <p:tavLst>
                                        <p:tav tm="0">
                                          <p:val>
                                            <p:strVal val="ppt_h"/>
                                          </p:val>
                                        </p:tav>
                                        <p:tav tm="100000">
                                          <p:val>
                                            <p:fltVal val="0"/>
                                          </p:val>
                                        </p:tav>
                                      </p:tavLst>
                                    </p:anim>
                                    <p:animEffect transition="out" filter="fade">
                                      <p:cBhvr>
                                        <p:cTn id="68" dur="500"/>
                                        <p:tgtEl>
                                          <p:spTgt spid="49"/>
                                        </p:tgtEl>
                                      </p:cBhvr>
                                    </p:animEffect>
                                    <p:set>
                                      <p:cBhvr>
                                        <p:cTn id="69" dur="1" fill="hold">
                                          <p:stCondLst>
                                            <p:cond delay="499"/>
                                          </p:stCondLst>
                                        </p:cTn>
                                        <p:tgtEl>
                                          <p:spTgt spid="49"/>
                                        </p:tgtEl>
                                        <p:attrNameLst>
                                          <p:attrName>style.visibility</p:attrName>
                                        </p:attrNameLst>
                                      </p:cBhvr>
                                      <p:to>
                                        <p:strVal val="hidden"/>
                                      </p:to>
                                    </p:set>
                                  </p:childTnLst>
                                </p:cTn>
                              </p:par>
                              <p:par>
                                <p:cTn id="70" presetID="53" presetClass="exit" presetSubtype="32" fill="hold" grpId="1" nodeType="withEffect">
                                  <p:stCondLst>
                                    <p:cond delay="0"/>
                                  </p:stCondLst>
                                  <p:childTnLst>
                                    <p:anim calcmode="lin" valueType="num">
                                      <p:cBhvr>
                                        <p:cTn id="71" dur="500"/>
                                        <p:tgtEl>
                                          <p:spTgt spid="51"/>
                                        </p:tgtEl>
                                        <p:attrNameLst>
                                          <p:attrName>ppt_w</p:attrName>
                                        </p:attrNameLst>
                                      </p:cBhvr>
                                      <p:tavLst>
                                        <p:tav tm="0">
                                          <p:val>
                                            <p:strVal val="ppt_w"/>
                                          </p:val>
                                        </p:tav>
                                        <p:tav tm="100000">
                                          <p:val>
                                            <p:fltVal val="0"/>
                                          </p:val>
                                        </p:tav>
                                      </p:tavLst>
                                    </p:anim>
                                    <p:anim calcmode="lin" valueType="num">
                                      <p:cBhvr>
                                        <p:cTn id="72" dur="500"/>
                                        <p:tgtEl>
                                          <p:spTgt spid="51"/>
                                        </p:tgtEl>
                                        <p:attrNameLst>
                                          <p:attrName>ppt_h</p:attrName>
                                        </p:attrNameLst>
                                      </p:cBhvr>
                                      <p:tavLst>
                                        <p:tav tm="0">
                                          <p:val>
                                            <p:strVal val="ppt_h"/>
                                          </p:val>
                                        </p:tav>
                                        <p:tav tm="100000">
                                          <p:val>
                                            <p:fltVal val="0"/>
                                          </p:val>
                                        </p:tav>
                                      </p:tavLst>
                                    </p:anim>
                                    <p:animEffect transition="out" filter="fade">
                                      <p:cBhvr>
                                        <p:cTn id="73" dur="500"/>
                                        <p:tgtEl>
                                          <p:spTgt spid="51"/>
                                        </p:tgtEl>
                                      </p:cBhvr>
                                    </p:animEffect>
                                    <p:set>
                                      <p:cBhvr>
                                        <p:cTn id="74" dur="1" fill="hold">
                                          <p:stCondLst>
                                            <p:cond delay="499"/>
                                          </p:stCondLst>
                                        </p:cTn>
                                        <p:tgtEl>
                                          <p:spTgt spid="5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500"/>
                                        <p:tgtEl>
                                          <p:spTgt spid="5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58"/>
                                        </p:tgtEl>
                                        <p:attrNameLst>
                                          <p:attrName>style.visibility</p:attrName>
                                        </p:attrNameLst>
                                      </p:cBhvr>
                                      <p:to>
                                        <p:strVal val="visible"/>
                                      </p:to>
                                    </p:set>
                                    <p:anim calcmode="lin" valueType="num">
                                      <p:cBhvr>
                                        <p:cTn id="87" dur="500" fill="hold"/>
                                        <p:tgtEl>
                                          <p:spTgt spid="58"/>
                                        </p:tgtEl>
                                        <p:attrNameLst>
                                          <p:attrName>ppt_w</p:attrName>
                                        </p:attrNameLst>
                                      </p:cBhvr>
                                      <p:tavLst>
                                        <p:tav tm="0">
                                          <p:val>
                                            <p:fltVal val="0"/>
                                          </p:val>
                                        </p:tav>
                                        <p:tav tm="100000">
                                          <p:val>
                                            <p:strVal val="#ppt_w"/>
                                          </p:val>
                                        </p:tav>
                                      </p:tavLst>
                                    </p:anim>
                                    <p:anim calcmode="lin" valueType="num">
                                      <p:cBhvr>
                                        <p:cTn id="88" dur="500" fill="hold"/>
                                        <p:tgtEl>
                                          <p:spTgt spid="58"/>
                                        </p:tgtEl>
                                        <p:attrNameLst>
                                          <p:attrName>ppt_h</p:attrName>
                                        </p:attrNameLst>
                                      </p:cBhvr>
                                      <p:tavLst>
                                        <p:tav tm="0">
                                          <p:val>
                                            <p:fltVal val="0"/>
                                          </p:val>
                                        </p:tav>
                                        <p:tav tm="100000">
                                          <p:val>
                                            <p:strVal val="#ppt_h"/>
                                          </p:val>
                                        </p:tav>
                                      </p:tavLst>
                                    </p:anim>
                                    <p:animEffect transition="in" filter="fade">
                                      <p:cBhvr>
                                        <p:cTn id="89" dur="500"/>
                                        <p:tgtEl>
                                          <p:spTgt spid="58"/>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0"/>
                                        </p:tgtEl>
                                        <p:attrNameLst>
                                          <p:attrName>style.visibility</p:attrName>
                                        </p:attrNameLst>
                                      </p:cBhvr>
                                      <p:to>
                                        <p:strVal val="visible"/>
                                      </p:to>
                                    </p:set>
                                    <p:animEffect transition="in" filter="fade">
                                      <p:cBhvr>
                                        <p:cTn id="94" dur="500"/>
                                        <p:tgtEl>
                                          <p:spTgt spid="6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fade">
                                      <p:cBhvr>
                                        <p:cTn id="97" dur="500"/>
                                        <p:tgtEl>
                                          <p:spTgt spid="59"/>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grpId="1" nodeType="clickEffect">
                                  <p:stCondLst>
                                    <p:cond delay="0"/>
                                  </p:stCondLst>
                                  <p:childTnLst>
                                    <p:animEffect transition="out" filter="fade">
                                      <p:cBhvr>
                                        <p:cTn id="108" dur="500" tmFilter="0, 0; .2, .5; .8, .5; 1, 0"/>
                                        <p:tgtEl>
                                          <p:spTgt spid="59"/>
                                        </p:tgtEl>
                                      </p:cBhvr>
                                    </p:animEffect>
                                    <p:animScale>
                                      <p:cBhvr>
                                        <p:cTn id="109" dur="250" autoRev="1" fill="hold"/>
                                        <p:tgtEl>
                                          <p:spTgt spid="59"/>
                                        </p:tgtEl>
                                      </p:cBhvr>
                                      <p:by x="105000" y="105000"/>
                                    </p:animScale>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fade">
                                      <p:cBhvr>
                                        <p:cTn id="114" dur="500"/>
                                        <p:tgtEl>
                                          <p:spTgt spid="6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fade">
                                      <p:cBhvr>
                                        <p:cTn id="117" dur="500"/>
                                        <p:tgtEl>
                                          <p:spTgt spid="6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63"/>
                                        </p:tgtEl>
                                        <p:attrNameLst>
                                          <p:attrName>style.visibility</p:attrName>
                                        </p:attrNameLst>
                                      </p:cBhvr>
                                      <p:to>
                                        <p:strVal val="visible"/>
                                      </p:to>
                                    </p:set>
                                    <p:anim calcmode="lin" valueType="num">
                                      <p:cBhvr>
                                        <p:cTn id="125" dur="500" fill="hold"/>
                                        <p:tgtEl>
                                          <p:spTgt spid="63"/>
                                        </p:tgtEl>
                                        <p:attrNameLst>
                                          <p:attrName>ppt_w</p:attrName>
                                        </p:attrNameLst>
                                      </p:cBhvr>
                                      <p:tavLst>
                                        <p:tav tm="0">
                                          <p:val>
                                            <p:fltVal val="0"/>
                                          </p:val>
                                        </p:tav>
                                        <p:tav tm="100000">
                                          <p:val>
                                            <p:strVal val="#ppt_w"/>
                                          </p:val>
                                        </p:tav>
                                      </p:tavLst>
                                    </p:anim>
                                    <p:anim calcmode="lin" valueType="num">
                                      <p:cBhvr>
                                        <p:cTn id="126" dur="500" fill="hold"/>
                                        <p:tgtEl>
                                          <p:spTgt spid="63"/>
                                        </p:tgtEl>
                                        <p:attrNameLst>
                                          <p:attrName>ppt_h</p:attrName>
                                        </p:attrNameLst>
                                      </p:cBhvr>
                                      <p:tavLst>
                                        <p:tav tm="0">
                                          <p:val>
                                            <p:fltVal val="0"/>
                                          </p:val>
                                        </p:tav>
                                        <p:tav tm="100000">
                                          <p:val>
                                            <p:strVal val="#ppt_h"/>
                                          </p:val>
                                        </p:tav>
                                      </p:tavLst>
                                    </p:anim>
                                    <p:animEffect transition="in" filter="fade">
                                      <p:cBhvr>
                                        <p:cTn id="127" dur="500"/>
                                        <p:tgtEl>
                                          <p:spTgt spid="6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66"/>
                                        </p:tgtEl>
                                        <p:attrNameLst>
                                          <p:attrName>style.visibility</p:attrName>
                                        </p:attrNameLst>
                                      </p:cBhvr>
                                      <p:to>
                                        <p:strVal val="visible"/>
                                      </p:to>
                                    </p:set>
                                    <p:animEffect transition="in" filter="fade">
                                      <p:cBhvr>
                                        <p:cTn id="132" dur="500"/>
                                        <p:tgtEl>
                                          <p:spTgt spid="66"/>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8"/>
                                        </p:tgtEl>
                                        <p:attrNameLst>
                                          <p:attrName>style.visibility</p:attrName>
                                        </p:attrNameLst>
                                      </p:cBhvr>
                                      <p:to>
                                        <p:strVal val="visible"/>
                                      </p:to>
                                    </p:set>
                                    <p:animEffect transition="in" filter="fade">
                                      <p:cBhvr>
                                        <p:cTn id="135" dur="500"/>
                                        <p:tgtEl>
                                          <p:spTgt spid="68"/>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grpId="0" nodeType="clickEffect">
                                  <p:stCondLst>
                                    <p:cond delay="0"/>
                                  </p:stCondLst>
                                  <p:childTnLst>
                                    <p:set>
                                      <p:cBhvr>
                                        <p:cTn id="139" dur="1" fill="hold">
                                          <p:stCondLst>
                                            <p:cond delay="0"/>
                                          </p:stCondLst>
                                        </p:cTn>
                                        <p:tgtEl>
                                          <p:spTgt spid="67"/>
                                        </p:tgtEl>
                                        <p:attrNameLst>
                                          <p:attrName>style.visibility</p:attrName>
                                        </p:attrNameLst>
                                      </p:cBhvr>
                                      <p:to>
                                        <p:strVal val="visible"/>
                                      </p:to>
                                    </p:set>
                                    <p:anim calcmode="lin" valueType="num">
                                      <p:cBhvr>
                                        <p:cTn id="140" dur="500" fill="hold"/>
                                        <p:tgtEl>
                                          <p:spTgt spid="67"/>
                                        </p:tgtEl>
                                        <p:attrNameLst>
                                          <p:attrName>ppt_w</p:attrName>
                                        </p:attrNameLst>
                                      </p:cBhvr>
                                      <p:tavLst>
                                        <p:tav tm="0">
                                          <p:val>
                                            <p:fltVal val="0"/>
                                          </p:val>
                                        </p:tav>
                                        <p:tav tm="100000">
                                          <p:val>
                                            <p:strVal val="#ppt_w"/>
                                          </p:val>
                                        </p:tav>
                                      </p:tavLst>
                                    </p:anim>
                                    <p:anim calcmode="lin" valueType="num">
                                      <p:cBhvr>
                                        <p:cTn id="141" dur="500" fill="hold"/>
                                        <p:tgtEl>
                                          <p:spTgt spid="67"/>
                                        </p:tgtEl>
                                        <p:attrNameLst>
                                          <p:attrName>ppt_h</p:attrName>
                                        </p:attrNameLst>
                                      </p:cBhvr>
                                      <p:tavLst>
                                        <p:tav tm="0">
                                          <p:val>
                                            <p:fltVal val="0"/>
                                          </p:val>
                                        </p:tav>
                                        <p:tav tm="100000">
                                          <p:val>
                                            <p:strVal val="#ppt_h"/>
                                          </p:val>
                                        </p:tav>
                                      </p:tavLst>
                                    </p:anim>
                                    <p:animEffect transition="in" filter="fade">
                                      <p:cBhvr>
                                        <p:cTn id="142" dur="500"/>
                                        <p:tgtEl>
                                          <p:spTgt spid="67"/>
                                        </p:tgtEl>
                                      </p:cBhvr>
                                    </p:animEffect>
                                  </p:childTnLst>
                                </p:cTn>
                              </p:par>
                            </p:childTnLst>
                          </p:cTn>
                        </p:par>
                      </p:childTnLst>
                    </p:cTn>
                  </p:par>
                  <p:par>
                    <p:cTn id="143" fill="hold">
                      <p:stCondLst>
                        <p:cond delay="indefinite"/>
                      </p:stCondLst>
                      <p:childTnLst>
                        <p:par>
                          <p:cTn id="144" fill="hold">
                            <p:stCondLst>
                              <p:cond delay="0"/>
                            </p:stCondLst>
                            <p:childTnLst>
                              <p:par>
                                <p:cTn id="145" presetID="53" presetClass="entr" presetSubtype="16" fill="hold" grpId="0" nodeType="clickEffect">
                                  <p:stCondLst>
                                    <p:cond delay="0"/>
                                  </p:stCondLst>
                                  <p:childTnLst>
                                    <p:set>
                                      <p:cBhvr>
                                        <p:cTn id="146" dur="1" fill="hold">
                                          <p:stCondLst>
                                            <p:cond delay="0"/>
                                          </p:stCondLst>
                                        </p:cTn>
                                        <p:tgtEl>
                                          <p:spTgt spid="69"/>
                                        </p:tgtEl>
                                        <p:attrNameLst>
                                          <p:attrName>style.visibility</p:attrName>
                                        </p:attrNameLst>
                                      </p:cBhvr>
                                      <p:to>
                                        <p:strVal val="visible"/>
                                      </p:to>
                                    </p:set>
                                    <p:anim calcmode="lin" valueType="num">
                                      <p:cBhvr>
                                        <p:cTn id="147" dur="500" fill="hold"/>
                                        <p:tgtEl>
                                          <p:spTgt spid="69"/>
                                        </p:tgtEl>
                                        <p:attrNameLst>
                                          <p:attrName>ppt_w</p:attrName>
                                        </p:attrNameLst>
                                      </p:cBhvr>
                                      <p:tavLst>
                                        <p:tav tm="0">
                                          <p:val>
                                            <p:fltVal val="0"/>
                                          </p:val>
                                        </p:tav>
                                        <p:tav tm="100000">
                                          <p:val>
                                            <p:strVal val="#ppt_w"/>
                                          </p:val>
                                        </p:tav>
                                      </p:tavLst>
                                    </p:anim>
                                    <p:anim calcmode="lin" valueType="num">
                                      <p:cBhvr>
                                        <p:cTn id="148" dur="500" fill="hold"/>
                                        <p:tgtEl>
                                          <p:spTgt spid="69"/>
                                        </p:tgtEl>
                                        <p:attrNameLst>
                                          <p:attrName>ppt_h</p:attrName>
                                        </p:attrNameLst>
                                      </p:cBhvr>
                                      <p:tavLst>
                                        <p:tav tm="0">
                                          <p:val>
                                            <p:fltVal val="0"/>
                                          </p:val>
                                        </p:tav>
                                        <p:tav tm="100000">
                                          <p:val>
                                            <p:strVal val="#ppt_h"/>
                                          </p:val>
                                        </p:tav>
                                      </p:tavLst>
                                    </p:anim>
                                    <p:animEffect transition="in" filter="fade">
                                      <p:cBhvr>
                                        <p:cTn id="149" dur="500"/>
                                        <p:tgtEl>
                                          <p:spTgt spid="69"/>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70"/>
                                        </p:tgtEl>
                                        <p:attrNameLst>
                                          <p:attrName>style.visibility</p:attrName>
                                        </p:attrNameLst>
                                      </p:cBhvr>
                                      <p:to>
                                        <p:strVal val="visible"/>
                                      </p:to>
                                    </p:set>
                                    <p:anim calcmode="lin" valueType="num">
                                      <p:cBhvr>
                                        <p:cTn id="152" dur="500" fill="hold"/>
                                        <p:tgtEl>
                                          <p:spTgt spid="70"/>
                                        </p:tgtEl>
                                        <p:attrNameLst>
                                          <p:attrName>ppt_w</p:attrName>
                                        </p:attrNameLst>
                                      </p:cBhvr>
                                      <p:tavLst>
                                        <p:tav tm="0">
                                          <p:val>
                                            <p:fltVal val="0"/>
                                          </p:val>
                                        </p:tav>
                                        <p:tav tm="100000">
                                          <p:val>
                                            <p:strVal val="#ppt_w"/>
                                          </p:val>
                                        </p:tav>
                                      </p:tavLst>
                                    </p:anim>
                                    <p:anim calcmode="lin" valueType="num">
                                      <p:cBhvr>
                                        <p:cTn id="153" dur="500" fill="hold"/>
                                        <p:tgtEl>
                                          <p:spTgt spid="70"/>
                                        </p:tgtEl>
                                        <p:attrNameLst>
                                          <p:attrName>ppt_h</p:attrName>
                                        </p:attrNameLst>
                                      </p:cBhvr>
                                      <p:tavLst>
                                        <p:tav tm="0">
                                          <p:val>
                                            <p:fltVal val="0"/>
                                          </p:val>
                                        </p:tav>
                                        <p:tav tm="100000">
                                          <p:val>
                                            <p:strVal val="#ppt_h"/>
                                          </p:val>
                                        </p:tav>
                                      </p:tavLst>
                                    </p:anim>
                                    <p:animEffect transition="in" filter="fade">
                                      <p:cBhvr>
                                        <p:cTn id="154" dur="500"/>
                                        <p:tgtEl>
                                          <p:spTgt spid="70"/>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71"/>
                                        </p:tgtEl>
                                        <p:attrNameLst>
                                          <p:attrName>style.visibility</p:attrName>
                                        </p:attrNameLst>
                                      </p:cBhvr>
                                      <p:to>
                                        <p:strVal val="visible"/>
                                      </p:to>
                                    </p:set>
                                    <p:anim calcmode="lin" valueType="num">
                                      <p:cBhvr>
                                        <p:cTn id="157" dur="500" fill="hold"/>
                                        <p:tgtEl>
                                          <p:spTgt spid="71"/>
                                        </p:tgtEl>
                                        <p:attrNameLst>
                                          <p:attrName>ppt_w</p:attrName>
                                        </p:attrNameLst>
                                      </p:cBhvr>
                                      <p:tavLst>
                                        <p:tav tm="0">
                                          <p:val>
                                            <p:fltVal val="0"/>
                                          </p:val>
                                        </p:tav>
                                        <p:tav tm="100000">
                                          <p:val>
                                            <p:strVal val="#ppt_w"/>
                                          </p:val>
                                        </p:tav>
                                      </p:tavLst>
                                    </p:anim>
                                    <p:anim calcmode="lin" valueType="num">
                                      <p:cBhvr>
                                        <p:cTn id="158" dur="500" fill="hold"/>
                                        <p:tgtEl>
                                          <p:spTgt spid="71"/>
                                        </p:tgtEl>
                                        <p:attrNameLst>
                                          <p:attrName>ppt_h</p:attrName>
                                        </p:attrNameLst>
                                      </p:cBhvr>
                                      <p:tavLst>
                                        <p:tav tm="0">
                                          <p:val>
                                            <p:fltVal val="0"/>
                                          </p:val>
                                        </p:tav>
                                        <p:tav tm="100000">
                                          <p:val>
                                            <p:strVal val="#ppt_h"/>
                                          </p:val>
                                        </p:tav>
                                      </p:tavLst>
                                    </p:anim>
                                    <p:animEffect transition="in" filter="fade">
                                      <p:cBhvr>
                                        <p:cTn id="159" dur="500"/>
                                        <p:tgtEl>
                                          <p:spTgt spid="71"/>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72"/>
                                        </p:tgtEl>
                                        <p:attrNameLst>
                                          <p:attrName>style.visibility</p:attrName>
                                        </p:attrNameLst>
                                      </p:cBhvr>
                                      <p:to>
                                        <p:strVal val="visible"/>
                                      </p:to>
                                    </p:set>
                                    <p:anim calcmode="lin" valueType="num">
                                      <p:cBhvr>
                                        <p:cTn id="162" dur="500" fill="hold"/>
                                        <p:tgtEl>
                                          <p:spTgt spid="72"/>
                                        </p:tgtEl>
                                        <p:attrNameLst>
                                          <p:attrName>ppt_w</p:attrName>
                                        </p:attrNameLst>
                                      </p:cBhvr>
                                      <p:tavLst>
                                        <p:tav tm="0">
                                          <p:val>
                                            <p:fltVal val="0"/>
                                          </p:val>
                                        </p:tav>
                                        <p:tav tm="100000">
                                          <p:val>
                                            <p:strVal val="#ppt_w"/>
                                          </p:val>
                                        </p:tav>
                                      </p:tavLst>
                                    </p:anim>
                                    <p:anim calcmode="lin" valueType="num">
                                      <p:cBhvr>
                                        <p:cTn id="163" dur="500" fill="hold"/>
                                        <p:tgtEl>
                                          <p:spTgt spid="72"/>
                                        </p:tgtEl>
                                        <p:attrNameLst>
                                          <p:attrName>ppt_h</p:attrName>
                                        </p:attrNameLst>
                                      </p:cBhvr>
                                      <p:tavLst>
                                        <p:tav tm="0">
                                          <p:val>
                                            <p:fltVal val="0"/>
                                          </p:val>
                                        </p:tav>
                                        <p:tav tm="100000">
                                          <p:val>
                                            <p:strVal val="#ppt_h"/>
                                          </p:val>
                                        </p:tav>
                                      </p:tavLst>
                                    </p:anim>
                                    <p:animEffect transition="in" filter="fade">
                                      <p:cBhvr>
                                        <p:cTn id="16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5" grpId="0" animBg="1"/>
      <p:bldP spid="64" grpId="0" animBg="1"/>
      <p:bldP spid="59" grpId="0" animBg="1"/>
      <p:bldP spid="59" grpId="1" animBg="1"/>
      <p:bldP spid="56" grpId="0" animBg="1"/>
      <p:bldP spid="5" grpId="0"/>
      <p:bldP spid="51" grpId="0"/>
      <p:bldP spid="51" grpId="1"/>
      <p:bldP spid="52" grpId="0"/>
      <p:bldP spid="52" grpId="1"/>
      <p:bldP spid="53" grpId="0"/>
      <p:bldP spid="54" grpId="0"/>
      <p:bldP spid="55" grpId="0"/>
      <p:bldP spid="58" grpId="0"/>
      <p:bldP spid="60" grpId="0"/>
      <p:bldP spid="61" grpId="0"/>
      <p:bldP spid="62" grpId="0"/>
      <p:bldP spid="63" grpId="0"/>
      <p:bldP spid="66" grpId="0"/>
      <p:bldP spid="67" grpId="0"/>
      <p:bldP spid="69" grpId="0"/>
      <p:bldP spid="70" grpId="0"/>
      <p:bldP spid="71" grpId="0"/>
      <p:bldP spid="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26984" y="757777"/>
            <a:ext cx="4463628" cy="523220"/>
          </a:xfrm>
          <a:prstGeom prst="rect">
            <a:avLst/>
          </a:prstGeom>
          <a:noFill/>
        </p:spPr>
        <p:txBody>
          <a:bodyPr wrap="square" rtlCol="1">
            <a:spAutoFit/>
          </a:bodyPr>
          <a:lstStyle/>
          <a:p>
            <a:pPr algn="r" rtl="1"/>
            <a:r>
              <a:rPr lang="fa-IR" sz="2800" dirty="0">
                <a:cs typeface="B Koodak" panose="00000700000000000000" pitchFamily="2" charset="-78"/>
              </a:rPr>
              <a:t>چه کسری از هر شکل رنگی است؟</a:t>
            </a:r>
          </a:p>
        </p:txBody>
      </p:sp>
      <p:grpSp>
        <p:nvGrpSpPr>
          <p:cNvPr id="5" name="Group 7"/>
          <p:cNvGrpSpPr>
            <a:grpSpLocks/>
          </p:cNvGrpSpPr>
          <p:nvPr/>
        </p:nvGrpSpPr>
        <p:grpSpPr bwMode="auto">
          <a:xfrm>
            <a:off x="5066203" y="1420204"/>
            <a:ext cx="1983827" cy="1978453"/>
            <a:chOff x="4843" y="648"/>
            <a:chExt cx="1468" cy="1465"/>
          </a:xfrm>
        </p:grpSpPr>
        <p:grpSp>
          <p:nvGrpSpPr>
            <p:cNvPr id="6" name="Group 8"/>
            <p:cNvGrpSpPr>
              <a:grpSpLocks/>
            </p:cNvGrpSpPr>
            <p:nvPr/>
          </p:nvGrpSpPr>
          <p:grpSpPr bwMode="auto">
            <a:xfrm>
              <a:off x="4843" y="1383"/>
              <a:ext cx="739" cy="729"/>
              <a:chOff x="4843" y="1383"/>
              <a:chExt cx="739" cy="729"/>
            </a:xfrm>
          </p:grpSpPr>
          <p:sp>
            <p:nvSpPr>
              <p:cNvPr id="47" name="Freeform 9"/>
              <p:cNvSpPr>
                <a:spLocks/>
              </p:cNvSpPr>
              <p:nvPr/>
            </p:nvSpPr>
            <p:spPr bwMode="auto">
              <a:xfrm>
                <a:off x="4843" y="1383"/>
                <a:ext cx="739" cy="729"/>
              </a:xfrm>
              <a:custGeom>
                <a:avLst/>
                <a:gdLst>
                  <a:gd name="T0" fmla="+- 0 4838 4838"/>
                  <a:gd name="T1" fmla="*/ T0 w 739"/>
                  <a:gd name="T2" fmla="+- 0 2112 1383"/>
                  <a:gd name="T3" fmla="*/ 2112 h 729"/>
                  <a:gd name="T4" fmla="+- 0 5578 4838"/>
                  <a:gd name="T5" fmla="*/ T4 w 739"/>
                  <a:gd name="T6" fmla="+- 0 2112 1383"/>
                  <a:gd name="T7" fmla="*/ 2112 h 729"/>
                  <a:gd name="T8" fmla="+- 0 5578 4838"/>
                  <a:gd name="T9" fmla="*/ T8 w 739"/>
                  <a:gd name="T10" fmla="+- 0 1383 1383"/>
                  <a:gd name="T11" fmla="*/ 1383 h 729"/>
                  <a:gd name="T12" fmla="+- 0 4838 4838"/>
                  <a:gd name="T13" fmla="*/ T12 w 739"/>
                  <a:gd name="T14" fmla="+- 0 1383 1383"/>
                  <a:gd name="T15" fmla="*/ 1383 h 729"/>
                  <a:gd name="T16" fmla="+- 0 4838 4838"/>
                  <a:gd name="T17" fmla="*/ T16 w 739"/>
                  <a:gd name="T18" fmla="+- 0 2112 1383"/>
                  <a:gd name="T19" fmla="*/ 2112 h 729"/>
                </a:gdLst>
                <a:ahLst/>
                <a:cxnLst>
                  <a:cxn ang="0">
                    <a:pos x="T1" y="T3"/>
                  </a:cxn>
                  <a:cxn ang="0">
                    <a:pos x="T5" y="T7"/>
                  </a:cxn>
                  <a:cxn ang="0">
                    <a:pos x="T9" y="T11"/>
                  </a:cxn>
                  <a:cxn ang="0">
                    <a:pos x="T13" y="T15"/>
                  </a:cxn>
                  <a:cxn ang="0">
                    <a:pos x="T17" y="T19"/>
                  </a:cxn>
                </a:cxnLst>
                <a:rect l="0" t="0" r="r" b="b"/>
                <a:pathLst>
                  <a:path w="739" h="729">
                    <a:moveTo>
                      <a:pt x="0" y="729"/>
                    </a:moveTo>
                    <a:lnTo>
                      <a:pt x="740" y="729"/>
                    </a:lnTo>
                    <a:lnTo>
                      <a:pt x="740" y="0"/>
                    </a:lnTo>
                    <a:lnTo>
                      <a:pt x="0" y="0"/>
                    </a:lnTo>
                    <a:lnTo>
                      <a:pt x="0" y="729"/>
                    </a:lnTo>
                    <a:close/>
                  </a:path>
                </a:pathLst>
              </a:custGeom>
              <a:solidFill>
                <a:srgbClr val="D5E15B"/>
              </a:solidFill>
              <a:ln w="9525">
                <a:no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7" name="Group 10"/>
            <p:cNvGrpSpPr>
              <a:grpSpLocks/>
            </p:cNvGrpSpPr>
            <p:nvPr/>
          </p:nvGrpSpPr>
          <p:grpSpPr bwMode="auto">
            <a:xfrm>
              <a:off x="4845" y="650"/>
              <a:ext cx="1461" cy="733"/>
              <a:chOff x="4845" y="650"/>
              <a:chExt cx="1461" cy="733"/>
            </a:xfrm>
          </p:grpSpPr>
          <p:sp>
            <p:nvSpPr>
              <p:cNvPr id="46" name="Freeform 11"/>
              <p:cNvSpPr>
                <a:spLocks/>
              </p:cNvSpPr>
              <p:nvPr/>
            </p:nvSpPr>
            <p:spPr bwMode="auto">
              <a:xfrm>
                <a:off x="4845" y="650"/>
                <a:ext cx="1461" cy="733"/>
              </a:xfrm>
              <a:custGeom>
                <a:avLst/>
                <a:gdLst>
                  <a:gd name="T0" fmla="+- 0 4845 4845"/>
                  <a:gd name="T1" fmla="*/ T0 w 1461"/>
                  <a:gd name="T2" fmla="+- 0 650 650"/>
                  <a:gd name="T3" fmla="*/ 650 h 733"/>
                  <a:gd name="T4" fmla="+- 0 6306 4845"/>
                  <a:gd name="T5" fmla="*/ T4 w 1461"/>
                  <a:gd name="T6" fmla="+- 0 650 650"/>
                  <a:gd name="T7" fmla="*/ 650 h 733"/>
                  <a:gd name="T8" fmla="+- 0 6306 4845"/>
                  <a:gd name="T9" fmla="*/ T8 w 1461"/>
                  <a:gd name="T10" fmla="+- 0 1383 650"/>
                  <a:gd name="T11" fmla="*/ 1383 h 733"/>
                  <a:gd name="T12" fmla="+- 0 4845 4845"/>
                  <a:gd name="T13" fmla="*/ T12 w 1461"/>
                  <a:gd name="T14" fmla="+- 0 1383 650"/>
                  <a:gd name="T15" fmla="*/ 1383 h 733"/>
                  <a:gd name="T16" fmla="+- 0 4845 4845"/>
                  <a:gd name="T17" fmla="*/ T16 w 1461"/>
                  <a:gd name="T18" fmla="+- 0 650 650"/>
                  <a:gd name="T19" fmla="*/ 650 h 733"/>
                </a:gdLst>
                <a:ahLst/>
                <a:cxnLst>
                  <a:cxn ang="0">
                    <a:pos x="T1" y="T3"/>
                  </a:cxn>
                  <a:cxn ang="0">
                    <a:pos x="T5" y="T7"/>
                  </a:cxn>
                  <a:cxn ang="0">
                    <a:pos x="T9" y="T11"/>
                  </a:cxn>
                  <a:cxn ang="0">
                    <a:pos x="T13" y="T15"/>
                  </a:cxn>
                  <a:cxn ang="0">
                    <a:pos x="T17" y="T19"/>
                  </a:cxn>
                </a:cxnLst>
                <a:rect l="0" t="0" r="r" b="b"/>
                <a:pathLst>
                  <a:path w="1461" h="733">
                    <a:moveTo>
                      <a:pt x="0" y="0"/>
                    </a:moveTo>
                    <a:lnTo>
                      <a:pt x="1461" y="0"/>
                    </a:lnTo>
                    <a:lnTo>
                      <a:pt x="1461" y="733"/>
                    </a:lnTo>
                    <a:lnTo>
                      <a:pt x="0" y="733"/>
                    </a:lnTo>
                    <a:lnTo>
                      <a:pt x="0" y="0"/>
                    </a:lnTo>
                    <a:close/>
                  </a:path>
                </a:pathLst>
              </a:custGeom>
              <a:solidFill>
                <a:srgbClr val="D5E15B"/>
              </a:solidFill>
              <a:ln w="9525">
                <a:no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8" name="Group 12"/>
            <p:cNvGrpSpPr>
              <a:grpSpLocks/>
            </p:cNvGrpSpPr>
            <p:nvPr/>
          </p:nvGrpSpPr>
          <p:grpSpPr bwMode="auto">
            <a:xfrm>
              <a:off x="4843" y="648"/>
              <a:ext cx="1465" cy="1465"/>
              <a:chOff x="4843" y="648"/>
              <a:chExt cx="1465" cy="1465"/>
            </a:xfrm>
          </p:grpSpPr>
          <p:sp>
            <p:nvSpPr>
              <p:cNvPr id="45" name="Freeform 13"/>
              <p:cNvSpPr>
                <a:spLocks/>
              </p:cNvSpPr>
              <p:nvPr/>
            </p:nvSpPr>
            <p:spPr bwMode="auto">
              <a:xfrm>
                <a:off x="4843" y="648"/>
                <a:ext cx="1465" cy="1465"/>
              </a:xfrm>
              <a:custGeom>
                <a:avLst/>
                <a:gdLst>
                  <a:gd name="T0" fmla="+- 0 4843 4843"/>
                  <a:gd name="T1" fmla="*/ T0 w 1465"/>
                  <a:gd name="T2" fmla="+- 0 648 648"/>
                  <a:gd name="T3" fmla="*/ 648 h 1465"/>
                  <a:gd name="T4" fmla="+- 0 6308 4843"/>
                  <a:gd name="T5" fmla="*/ T4 w 1465"/>
                  <a:gd name="T6" fmla="+- 0 648 648"/>
                  <a:gd name="T7" fmla="*/ 648 h 1465"/>
                  <a:gd name="T8" fmla="+- 0 6308 4843"/>
                  <a:gd name="T9" fmla="*/ T8 w 1465"/>
                  <a:gd name="T10" fmla="+- 0 2113 648"/>
                  <a:gd name="T11" fmla="*/ 2113 h 1465"/>
                  <a:gd name="T12" fmla="+- 0 4843 4843"/>
                  <a:gd name="T13" fmla="*/ T12 w 1465"/>
                  <a:gd name="T14" fmla="+- 0 2113 648"/>
                  <a:gd name="T15" fmla="*/ 2113 h 1465"/>
                  <a:gd name="T16" fmla="+- 0 4843 4843"/>
                  <a:gd name="T17" fmla="*/ T16 w 1465"/>
                  <a:gd name="T18" fmla="+- 0 648 648"/>
                  <a:gd name="T19" fmla="*/ 648 h 1465"/>
                </a:gdLst>
                <a:ahLst/>
                <a:cxnLst>
                  <a:cxn ang="0">
                    <a:pos x="T1" y="T3"/>
                  </a:cxn>
                  <a:cxn ang="0">
                    <a:pos x="T5" y="T7"/>
                  </a:cxn>
                  <a:cxn ang="0">
                    <a:pos x="T9" y="T11"/>
                  </a:cxn>
                  <a:cxn ang="0">
                    <a:pos x="T13" y="T15"/>
                  </a:cxn>
                  <a:cxn ang="0">
                    <a:pos x="T17" y="T19"/>
                  </a:cxn>
                </a:cxnLst>
                <a:rect l="0" t="0" r="r" b="b"/>
                <a:pathLst>
                  <a:path w="1465" h="1465">
                    <a:moveTo>
                      <a:pt x="0" y="0"/>
                    </a:moveTo>
                    <a:lnTo>
                      <a:pt x="1465" y="0"/>
                    </a:lnTo>
                    <a:lnTo>
                      <a:pt x="1465" y="1465"/>
                    </a:lnTo>
                    <a:lnTo>
                      <a:pt x="0" y="1465"/>
                    </a:lnTo>
                    <a:lnTo>
                      <a:pt x="0" y="0"/>
                    </a:lnTo>
                    <a:close/>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9" name="Group 14"/>
            <p:cNvGrpSpPr>
              <a:grpSpLocks/>
            </p:cNvGrpSpPr>
            <p:nvPr/>
          </p:nvGrpSpPr>
          <p:grpSpPr bwMode="auto">
            <a:xfrm>
              <a:off x="4989" y="648"/>
              <a:ext cx="2" cy="1465"/>
              <a:chOff x="4989" y="648"/>
              <a:chExt cx="2" cy="1465"/>
            </a:xfrm>
          </p:grpSpPr>
          <p:sp>
            <p:nvSpPr>
              <p:cNvPr id="44" name="Freeform 15"/>
              <p:cNvSpPr>
                <a:spLocks/>
              </p:cNvSpPr>
              <p:nvPr/>
            </p:nvSpPr>
            <p:spPr bwMode="auto">
              <a:xfrm>
                <a:off x="4989"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0" name="Group 16"/>
            <p:cNvGrpSpPr>
              <a:grpSpLocks/>
            </p:cNvGrpSpPr>
            <p:nvPr/>
          </p:nvGrpSpPr>
          <p:grpSpPr bwMode="auto">
            <a:xfrm>
              <a:off x="5136" y="648"/>
              <a:ext cx="2" cy="1465"/>
              <a:chOff x="5136" y="648"/>
              <a:chExt cx="2" cy="1465"/>
            </a:xfrm>
          </p:grpSpPr>
          <p:sp>
            <p:nvSpPr>
              <p:cNvPr id="43" name="Freeform 17"/>
              <p:cNvSpPr>
                <a:spLocks/>
              </p:cNvSpPr>
              <p:nvPr/>
            </p:nvSpPr>
            <p:spPr bwMode="auto">
              <a:xfrm>
                <a:off x="5136"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1" name="Group 18"/>
            <p:cNvGrpSpPr>
              <a:grpSpLocks/>
            </p:cNvGrpSpPr>
            <p:nvPr/>
          </p:nvGrpSpPr>
          <p:grpSpPr bwMode="auto">
            <a:xfrm>
              <a:off x="5283" y="648"/>
              <a:ext cx="2" cy="1465"/>
              <a:chOff x="5283" y="648"/>
              <a:chExt cx="2" cy="1465"/>
            </a:xfrm>
          </p:grpSpPr>
          <p:sp>
            <p:nvSpPr>
              <p:cNvPr id="42" name="Freeform 19"/>
              <p:cNvSpPr>
                <a:spLocks/>
              </p:cNvSpPr>
              <p:nvPr/>
            </p:nvSpPr>
            <p:spPr bwMode="auto">
              <a:xfrm>
                <a:off x="5283"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2" name="Group 20"/>
            <p:cNvGrpSpPr>
              <a:grpSpLocks/>
            </p:cNvGrpSpPr>
            <p:nvPr/>
          </p:nvGrpSpPr>
          <p:grpSpPr bwMode="auto">
            <a:xfrm>
              <a:off x="5429" y="648"/>
              <a:ext cx="2" cy="1465"/>
              <a:chOff x="5429" y="648"/>
              <a:chExt cx="2" cy="1465"/>
            </a:xfrm>
          </p:grpSpPr>
          <p:sp>
            <p:nvSpPr>
              <p:cNvPr id="41" name="Freeform 21"/>
              <p:cNvSpPr>
                <a:spLocks/>
              </p:cNvSpPr>
              <p:nvPr/>
            </p:nvSpPr>
            <p:spPr bwMode="auto">
              <a:xfrm>
                <a:off x="5429"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3" name="Group 22"/>
            <p:cNvGrpSpPr>
              <a:grpSpLocks/>
            </p:cNvGrpSpPr>
            <p:nvPr/>
          </p:nvGrpSpPr>
          <p:grpSpPr bwMode="auto">
            <a:xfrm>
              <a:off x="5576" y="648"/>
              <a:ext cx="2" cy="1465"/>
              <a:chOff x="5576" y="648"/>
              <a:chExt cx="2" cy="1465"/>
            </a:xfrm>
          </p:grpSpPr>
          <p:sp>
            <p:nvSpPr>
              <p:cNvPr id="40" name="Freeform 23"/>
              <p:cNvSpPr>
                <a:spLocks/>
              </p:cNvSpPr>
              <p:nvPr/>
            </p:nvSpPr>
            <p:spPr bwMode="auto">
              <a:xfrm>
                <a:off x="5576"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 name="Group 24"/>
            <p:cNvGrpSpPr>
              <a:grpSpLocks/>
            </p:cNvGrpSpPr>
            <p:nvPr/>
          </p:nvGrpSpPr>
          <p:grpSpPr bwMode="auto">
            <a:xfrm>
              <a:off x="5722" y="648"/>
              <a:ext cx="2" cy="1465"/>
              <a:chOff x="5722" y="648"/>
              <a:chExt cx="2" cy="1465"/>
            </a:xfrm>
          </p:grpSpPr>
          <p:sp>
            <p:nvSpPr>
              <p:cNvPr id="39" name="Freeform 25"/>
              <p:cNvSpPr>
                <a:spLocks/>
              </p:cNvSpPr>
              <p:nvPr/>
            </p:nvSpPr>
            <p:spPr bwMode="auto">
              <a:xfrm>
                <a:off x="5722"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5" name="Group 26"/>
            <p:cNvGrpSpPr>
              <a:grpSpLocks/>
            </p:cNvGrpSpPr>
            <p:nvPr/>
          </p:nvGrpSpPr>
          <p:grpSpPr bwMode="auto">
            <a:xfrm>
              <a:off x="5869" y="648"/>
              <a:ext cx="2" cy="1465"/>
              <a:chOff x="5869" y="648"/>
              <a:chExt cx="2" cy="1465"/>
            </a:xfrm>
          </p:grpSpPr>
          <p:sp>
            <p:nvSpPr>
              <p:cNvPr id="38" name="Freeform 27"/>
              <p:cNvSpPr>
                <a:spLocks/>
              </p:cNvSpPr>
              <p:nvPr/>
            </p:nvSpPr>
            <p:spPr bwMode="auto">
              <a:xfrm>
                <a:off x="5869"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6" name="Group 28"/>
            <p:cNvGrpSpPr>
              <a:grpSpLocks/>
            </p:cNvGrpSpPr>
            <p:nvPr/>
          </p:nvGrpSpPr>
          <p:grpSpPr bwMode="auto">
            <a:xfrm>
              <a:off x="6015" y="648"/>
              <a:ext cx="2" cy="1465"/>
              <a:chOff x="6015" y="648"/>
              <a:chExt cx="2" cy="1465"/>
            </a:xfrm>
          </p:grpSpPr>
          <p:sp>
            <p:nvSpPr>
              <p:cNvPr id="37" name="Freeform 29"/>
              <p:cNvSpPr>
                <a:spLocks/>
              </p:cNvSpPr>
              <p:nvPr/>
            </p:nvSpPr>
            <p:spPr bwMode="auto">
              <a:xfrm>
                <a:off x="6015"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7" name="Group 30"/>
            <p:cNvGrpSpPr>
              <a:grpSpLocks/>
            </p:cNvGrpSpPr>
            <p:nvPr/>
          </p:nvGrpSpPr>
          <p:grpSpPr bwMode="auto">
            <a:xfrm>
              <a:off x="6162" y="648"/>
              <a:ext cx="2" cy="1465"/>
              <a:chOff x="6162" y="648"/>
              <a:chExt cx="2" cy="1465"/>
            </a:xfrm>
          </p:grpSpPr>
          <p:sp>
            <p:nvSpPr>
              <p:cNvPr id="36" name="Freeform 31"/>
              <p:cNvSpPr>
                <a:spLocks/>
              </p:cNvSpPr>
              <p:nvPr/>
            </p:nvSpPr>
            <p:spPr bwMode="auto">
              <a:xfrm>
                <a:off x="6162"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8" name="Group 32"/>
            <p:cNvGrpSpPr>
              <a:grpSpLocks/>
            </p:cNvGrpSpPr>
            <p:nvPr/>
          </p:nvGrpSpPr>
          <p:grpSpPr bwMode="auto">
            <a:xfrm>
              <a:off x="4846" y="1970"/>
              <a:ext cx="1465" cy="2"/>
              <a:chOff x="4846" y="1970"/>
              <a:chExt cx="1465" cy="2"/>
            </a:xfrm>
          </p:grpSpPr>
          <p:sp>
            <p:nvSpPr>
              <p:cNvPr id="35" name="Freeform 33"/>
              <p:cNvSpPr>
                <a:spLocks/>
              </p:cNvSpPr>
              <p:nvPr/>
            </p:nvSpPr>
            <p:spPr bwMode="auto">
              <a:xfrm>
                <a:off x="4846" y="1970"/>
                <a:ext cx="1465" cy="2"/>
              </a:xfrm>
              <a:custGeom>
                <a:avLst/>
                <a:gdLst>
                  <a:gd name="T0" fmla="+- 0 6311 4846"/>
                  <a:gd name="T1" fmla="*/ T0 w 1465"/>
                  <a:gd name="T2" fmla="+- 0 4846 4846"/>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9" name="Group 34"/>
            <p:cNvGrpSpPr>
              <a:grpSpLocks/>
            </p:cNvGrpSpPr>
            <p:nvPr/>
          </p:nvGrpSpPr>
          <p:grpSpPr bwMode="auto">
            <a:xfrm>
              <a:off x="4846" y="1823"/>
              <a:ext cx="1465" cy="2"/>
              <a:chOff x="4846" y="1823"/>
              <a:chExt cx="1465" cy="2"/>
            </a:xfrm>
          </p:grpSpPr>
          <p:sp>
            <p:nvSpPr>
              <p:cNvPr id="34" name="Freeform 35"/>
              <p:cNvSpPr>
                <a:spLocks/>
              </p:cNvSpPr>
              <p:nvPr/>
            </p:nvSpPr>
            <p:spPr bwMode="auto">
              <a:xfrm>
                <a:off x="4846" y="1823"/>
                <a:ext cx="1465" cy="2"/>
              </a:xfrm>
              <a:custGeom>
                <a:avLst/>
                <a:gdLst>
                  <a:gd name="T0" fmla="+- 0 6311 4846"/>
                  <a:gd name="T1" fmla="*/ T0 w 1465"/>
                  <a:gd name="T2" fmla="+- 0 4846 4846"/>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0" name="Group 36"/>
            <p:cNvGrpSpPr>
              <a:grpSpLocks/>
            </p:cNvGrpSpPr>
            <p:nvPr/>
          </p:nvGrpSpPr>
          <p:grpSpPr bwMode="auto">
            <a:xfrm>
              <a:off x="4846" y="1677"/>
              <a:ext cx="1465" cy="2"/>
              <a:chOff x="4846" y="1677"/>
              <a:chExt cx="1465" cy="2"/>
            </a:xfrm>
          </p:grpSpPr>
          <p:sp>
            <p:nvSpPr>
              <p:cNvPr id="33" name="Freeform 37"/>
              <p:cNvSpPr>
                <a:spLocks/>
              </p:cNvSpPr>
              <p:nvPr/>
            </p:nvSpPr>
            <p:spPr bwMode="auto">
              <a:xfrm>
                <a:off x="4846" y="1677"/>
                <a:ext cx="1465" cy="2"/>
              </a:xfrm>
              <a:custGeom>
                <a:avLst/>
                <a:gdLst>
                  <a:gd name="T0" fmla="+- 0 6311 4846"/>
                  <a:gd name="T1" fmla="*/ T0 w 1465"/>
                  <a:gd name="T2" fmla="+- 0 4846 4846"/>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1" name="Group 38"/>
            <p:cNvGrpSpPr>
              <a:grpSpLocks/>
            </p:cNvGrpSpPr>
            <p:nvPr/>
          </p:nvGrpSpPr>
          <p:grpSpPr bwMode="auto">
            <a:xfrm>
              <a:off x="4846" y="1530"/>
              <a:ext cx="1465" cy="2"/>
              <a:chOff x="4846" y="1530"/>
              <a:chExt cx="1465" cy="2"/>
            </a:xfrm>
          </p:grpSpPr>
          <p:sp>
            <p:nvSpPr>
              <p:cNvPr id="32" name="Freeform 39"/>
              <p:cNvSpPr>
                <a:spLocks/>
              </p:cNvSpPr>
              <p:nvPr/>
            </p:nvSpPr>
            <p:spPr bwMode="auto">
              <a:xfrm>
                <a:off x="4846" y="1530"/>
                <a:ext cx="1465" cy="2"/>
              </a:xfrm>
              <a:custGeom>
                <a:avLst/>
                <a:gdLst>
                  <a:gd name="T0" fmla="+- 0 6311 4846"/>
                  <a:gd name="T1" fmla="*/ T0 w 1465"/>
                  <a:gd name="T2" fmla="+- 0 4846 4846"/>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2" name="Group 40"/>
            <p:cNvGrpSpPr>
              <a:grpSpLocks/>
            </p:cNvGrpSpPr>
            <p:nvPr/>
          </p:nvGrpSpPr>
          <p:grpSpPr bwMode="auto">
            <a:xfrm>
              <a:off x="4846" y="1383"/>
              <a:ext cx="1465" cy="2"/>
              <a:chOff x="4846" y="1383"/>
              <a:chExt cx="1465" cy="2"/>
            </a:xfrm>
          </p:grpSpPr>
          <p:sp>
            <p:nvSpPr>
              <p:cNvPr id="31" name="Freeform 41"/>
              <p:cNvSpPr>
                <a:spLocks/>
              </p:cNvSpPr>
              <p:nvPr/>
            </p:nvSpPr>
            <p:spPr bwMode="auto">
              <a:xfrm>
                <a:off x="4846" y="1383"/>
                <a:ext cx="1465" cy="2"/>
              </a:xfrm>
              <a:custGeom>
                <a:avLst/>
                <a:gdLst>
                  <a:gd name="T0" fmla="+- 0 6311 4846"/>
                  <a:gd name="T1" fmla="*/ T0 w 1465"/>
                  <a:gd name="T2" fmla="+- 0 4846 4846"/>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3" name="Group 42"/>
            <p:cNvGrpSpPr>
              <a:grpSpLocks/>
            </p:cNvGrpSpPr>
            <p:nvPr/>
          </p:nvGrpSpPr>
          <p:grpSpPr bwMode="auto">
            <a:xfrm>
              <a:off x="4846" y="1237"/>
              <a:ext cx="1465" cy="2"/>
              <a:chOff x="4846" y="1237"/>
              <a:chExt cx="1465" cy="2"/>
            </a:xfrm>
          </p:grpSpPr>
          <p:sp>
            <p:nvSpPr>
              <p:cNvPr id="30" name="Freeform 43"/>
              <p:cNvSpPr>
                <a:spLocks/>
              </p:cNvSpPr>
              <p:nvPr/>
            </p:nvSpPr>
            <p:spPr bwMode="auto">
              <a:xfrm>
                <a:off x="4846" y="1237"/>
                <a:ext cx="1465" cy="2"/>
              </a:xfrm>
              <a:custGeom>
                <a:avLst/>
                <a:gdLst>
                  <a:gd name="T0" fmla="+- 0 6311 4846"/>
                  <a:gd name="T1" fmla="*/ T0 w 1465"/>
                  <a:gd name="T2" fmla="+- 0 4846 4846"/>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4" name="Group 44"/>
            <p:cNvGrpSpPr>
              <a:grpSpLocks/>
            </p:cNvGrpSpPr>
            <p:nvPr/>
          </p:nvGrpSpPr>
          <p:grpSpPr bwMode="auto">
            <a:xfrm>
              <a:off x="4846" y="1090"/>
              <a:ext cx="1465" cy="2"/>
              <a:chOff x="4846" y="1090"/>
              <a:chExt cx="1465" cy="2"/>
            </a:xfrm>
          </p:grpSpPr>
          <p:sp>
            <p:nvSpPr>
              <p:cNvPr id="29" name="Freeform 45"/>
              <p:cNvSpPr>
                <a:spLocks/>
              </p:cNvSpPr>
              <p:nvPr/>
            </p:nvSpPr>
            <p:spPr bwMode="auto">
              <a:xfrm>
                <a:off x="4846" y="1090"/>
                <a:ext cx="1465" cy="2"/>
              </a:xfrm>
              <a:custGeom>
                <a:avLst/>
                <a:gdLst>
                  <a:gd name="T0" fmla="+- 0 6311 4846"/>
                  <a:gd name="T1" fmla="*/ T0 w 1465"/>
                  <a:gd name="T2" fmla="+- 0 4846 4846"/>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5" name="Group 46"/>
            <p:cNvGrpSpPr>
              <a:grpSpLocks/>
            </p:cNvGrpSpPr>
            <p:nvPr/>
          </p:nvGrpSpPr>
          <p:grpSpPr bwMode="auto">
            <a:xfrm>
              <a:off x="4846" y="944"/>
              <a:ext cx="1465" cy="2"/>
              <a:chOff x="4846" y="944"/>
              <a:chExt cx="1465" cy="2"/>
            </a:xfrm>
          </p:grpSpPr>
          <p:sp>
            <p:nvSpPr>
              <p:cNvPr id="28" name="Freeform 47"/>
              <p:cNvSpPr>
                <a:spLocks/>
              </p:cNvSpPr>
              <p:nvPr/>
            </p:nvSpPr>
            <p:spPr bwMode="auto">
              <a:xfrm>
                <a:off x="4846" y="944"/>
                <a:ext cx="1465" cy="2"/>
              </a:xfrm>
              <a:custGeom>
                <a:avLst/>
                <a:gdLst>
                  <a:gd name="T0" fmla="+- 0 6311 4846"/>
                  <a:gd name="T1" fmla="*/ T0 w 1465"/>
                  <a:gd name="T2" fmla="+- 0 4846 4846"/>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6" name="Group 48"/>
            <p:cNvGrpSpPr>
              <a:grpSpLocks/>
            </p:cNvGrpSpPr>
            <p:nvPr/>
          </p:nvGrpSpPr>
          <p:grpSpPr bwMode="auto">
            <a:xfrm>
              <a:off x="4846" y="797"/>
              <a:ext cx="1465" cy="2"/>
              <a:chOff x="4846" y="797"/>
              <a:chExt cx="1465" cy="2"/>
            </a:xfrm>
          </p:grpSpPr>
          <p:sp>
            <p:nvSpPr>
              <p:cNvPr id="27" name="Freeform 49"/>
              <p:cNvSpPr>
                <a:spLocks/>
              </p:cNvSpPr>
              <p:nvPr/>
            </p:nvSpPr>
            <p:spPr bwMode="auto">
              <a:xfrm>
                <a:off x="4846" y="797"/>
                <a:ext cx="1465" cy="2"/>
              </a:xfrm>
              <a:custGeom>
                <a:avLst/>
                <a:gdLst>
                  <a:gd name="T0" fmla="+- 0 6311 4846"/>
                  <a:gd name="T1" fmla="*/ T0 w 1465"/>
                  <a:gd name="T2" fmla="+- 0 4846 4846"/>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48" name="Group 50"/>
          <p:cNvGrpSpPr>
            <a:grpSpLocks/>
          </p:cNvGrpSpPr>
          <p:nvPr/>
        </p:nvGrpSpPr>
        <p:grpSpPr bwMode="auto">
          <a:xfrm>
            <a:off x="536095" y="1425124"/>
            <a:ext cx="2004785" cy="2001411"/>
            <a:chOff x="1154" y="-1392"/>
            <a:chExt cx="1485" cy="1482"/>
          </a:xfrm>
        </p:grpSpPr>
        <p:grpSp>
          <p:nvGrpSpPr>
            <p:cNvPr id="49" name="Group 51"/>
            <p:cNvGrpSpPr>
              <a:grpSpLocks/>
            </p:cNvGrpSpPr>
            <p:nvPr/>
          </p:nvGrpSpPr>
          <p:grpSpPr bwMode="auto">
            <a:xfrm>
              <a:off x="1165" y="-1382"/>
              <a:ext cx="733" cy="733"/>
              <a:chOff x="1165" y="-1382"/>
              <a:chExt cx="733" cy="733"/>
            </a:xfrm>
          </p:grpSpPr>
          <p:sp>
            <p:nvSpPr>
              <p:cNvPr id="88" name="Freeform 52"/>
              <p:cNvSpPr>
                <a:spLocks/>
              </p:cNvSpPr>
              <p:nvPr/>
            </p:nvSpPr>
            <p:spPr bwMode="auto">
              <a:xfrm>
                <a:off x="1165" y="-1382"/>
                <a:ext cx="733" cy="733"/>
              </a:xfrm>
              <a:custGeom>
                <a:avLst/>
                <a:gdLst>
                  <a:gd name="T0" fmla="+- 0 1165 1165"/>
                  <a:gd name="T1" fmla="*/ T0 w 733"/>
                  <a:gd name="T2" fmla="+- 0 -1382 -1382"/>
                  <a:gd name="T3" fmla="*/ -1382 h 733"/>
                  <a:gd name="T4" fmla="+- 0 1898 1165"/>
                  <a:gd name="T5" fmla="*/ T4 w 733"/>
                  <a:gd name="T6" fmla="+- 0 -1382 -1382"/>
                  <a:gd name="T7" fmla="*/ -1382 h 733"/>
                  <a:gd name="T8" fmla="+- 0 1898 1165"/>
                  <a:gd name="T9" fmla="*/ T8 w 733"/>
                  <a:gd name="T10" fmla="+- 0 -649 -1382"/>
                  <a:gd name="T11" fmla="*/ -649 h 733"/>
                  <a:gd name="T12" fmla="+- 0 1165 1165"/>
                  <a:gd name="T13" fmla="*/ T12 w 733"/>
                  <a:gd name="T14" fmla="+- 0 -649 -1382"/>
                  <a:gd name="T15" fmla="*/ -649 h 733"/>
                  <a:gd name="T16" fmla="+- 0 1165 1165"/>
                  <a:gd name="T17" fmla="*/ T16 w 733"/>
                  <a:gd name="T18" fmla="+- 0 -1382 -1382"/>
                  <a:gd name="T19" fmla="*/ -1382 h 733"/>
                </a:gdLst>
                <a:ahLst/>
                <a:cxnLst>
                  <a:cxn ang="0">
                    <a:pos x="T1" y="T3"/>
                  </a:cxn>
                  <a:cxn ang="0">
                    <a:pos x="T5" y="T7"/>
                  </a:cxn>
                  <a:cxn ang="0">
                    <a:pos x="T9" y="T11"/>
                  </a:cxn>
                  <a:cxn ang="0">
                    <a:pos x="T13" y="T15"/>
                  </a:cxn>
                  <a:cxn ang="0">
                    <a:pos x="T17" y="T19"/>
                  </a:cxn>
                </a:cxnLst>
                <a:rect l="0" t="0" r="r" b="b"/>
                <a:pathLst>
                  <a:path w="733" h="733">
                    <a:moveTo>
                      <a:pt x="0" y="0"/>
                    </a:moveTo>
                    <a:lnTo>
                      <a:pt x="733" y="0"/>
                    </a:lnTo>
                    <a:lnTo>
                      <a:pt x="733" y="733"/>
                    </a:lnTo>
                    <a:lnTo>
                      <a:pt x="0" y="733"/>
                    </a:lnTo>
                    <a:lnTo>
                      <a:pt x="0" y="0"/>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a-IR"/>
              </a:p>
            </p:txBody>
          </p:sp>
        </p:grpSp>
        <p:grpSp>
          <p:nvGrpSpPr>
            <p:cNvPr id="50" name="Group 53"/>
            <p:cNvGrpSpPr>
              <a:grpSpLocks/>
            </p:cNvGrpSpPr>
            <p:nvPr/>
          </p:nvGrpSpPr>
          <p:grpSpPr bwMode="auto">
            <a:xfrm>
              <a:off x="1163" y="-1384"/>
              <a:ext cx="1465" cy="1465"/>
              <a:chOff x="1163" y="-1384"/>
              <a:chExt cx="1465" cy="1465"/>
            </a:xfrm>
          </p:grpSpPr>
          <p:sp>
            <p:nvSpPr>
              <p:cNvPr id="87" name="Freeform 54"/>
              <p:cNvSpPr>
                <a:spLocks/>
              </p:cNvSpPr>
              <p:nvPr/>
            </p:nvSpPr>
            <p:spPr bwMode="auto">
              <a:xfrm>
                <a:off x="1163" y="-1384"/>
                <a:ext cx="1465" cy="1465"/>
              </a:xfrm>
              <a:custGeom>
                <a:avLst/>
                <a:gdLst>
                  <a:gd name="T0" fmla="+- 0 1163 1163"/>
                  <a:gd name="T1" fmla="*/ T0 w 1465"/>
                  <a:gd name="T2" fmla="+- 0 -1384 -1384"/>
                  <a:gd name="T3" fmla="*/ -1384 h 1465"/>
                  <a:gd name="T4" fmla="+- 0 2627 1163"/>
                  <a:gd name="T5" fmla="*/ T4 w 1465"/>
                  <a:gd name="T6" fmla="+- 0 -1384 -1384"/>
                  <a:gd name="T7" fmla="*/ -1384 h 1465"/>
                  <a:gd name="T8" fmla="+- 0 2627 1163"/>
                  <a:gd name="T9" fmla="*/ T8 w 1465"/>
                  <a:gd name="T10" fmla="+- 0 81 -1384"/>
                  <a:gd name="T11" fmla="*/ 81 h 1465"/>
                  <a:gd name="T12" fmla="+- 0 1163 1163"/>
                  <a:gd name="T13" fmla="*/ T12 w 1465"/>
                  <a:gd name="T14" fmla="+- 0 81 -1384"/>
                  <a:gd name="T15" fmla="*/ 81 h 1465"/>
                  <a:gd name="T16" fmla="+- 0 1163 1163"/>
                  <a:gd name="T17" fmla="*/ T16 w 1465"/>
                  <a:gd name="T18" fmla="+- 0 -1384 -1384"/>
                  <a:gd name="T19" fmla="*/ -1384 h 1465"/>
                </a:gdLst>
                <a:ahLst/>
                <a:cxnLst>
                  <a:cxn ang="0">
                    <a:pos x="T1" y="T3"/>
                  </a:cxn>
                  <a:cxn ang="0">
                    <a:pos x="T5" y="T7"/>
                  </a:cxn>
                  <a:cxn ang="0">
                    <a:pos x="T9" y="T11"/>
                  </a:cxn>
                  <a:cxn ang="0">
                    <a:pos x="T13" y="T15"/>
                  </a:cxn>
                  <a:cxn ang="0">
                    <a:pos x="T17" y="T19"/>
                  </a:cxn>
                </a:cxnLst>
                <a:rect l="0" t="0" r="r" b="b"/>
                <a:pathLst>
                  <a:path w="1465" h="1465">
                    <a:moveTo>
                      <a:pt x="0" y="0"/>
                    </a:moveTo>
                    <a:lnTo>
                      <a:pt x="1464" y="0"/>
                    </a:lnTo>
                    <a:lnTo>
                      <a:pt x="1464" y="1465"/>
                    </a:lnTo>
                    <a:lnTo>
                      <a:pt x="0" y="1465"/>
                    </a:lnTo>
                    <a:lnTo>
                      <a:pt x="0" y="0"/>
                    </a:lnTo>
                    <a:close/>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1" name="Group 55"/>
            <p:cNvGrpSpPr>
              <a:grpSpLocks/>
            </p:cNvGrpSpPr>
            <p:nvPr/>
          </p:nvGrpSpPr>
          <p:grpSpPr bwMode="auto">
            <a:xfrm>
              <a:off x="1309" y="-1384"/>
              <a:ext cx="2" cy="1465"/>
              <a:chOff x="1309" y="-1384"/>
              <a:chExt cx="2" cy="1465"/>
            </a:xfrm>
          </p:grpSpPr>
          <p:sp>
            <p:nvSpPr>
              <p:cNvPr id="86" name="Freeform 56"/>
              <p:cNvSpPr>
                <a:spLocks/>
              </p:cNvSpPr>
              <p:nvPr/>
            </p:nvSpPr>
            <p:spPr bwMode="auto">
              <a:xfrm>
                <a:off x="1309"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2" name="Group 57"/>
            <p:cNvGrpSpPr>
              <a:grpSpLocks/>
            </p:cNvGrpSpPr>
            <p:nvPr/>
          </p:nvGrpSpPr>
          <p:grpSpPr bwMode="auto">
            <a:xfrm>
              <a:off x="1456" y="-1384"/>
              <a:ext cx="2" cy="1465"/>
              <a:chOff x="1456" y="-1384"/>
              <a:chExt cx="2" cy="1465"/>
            </a:xfrm>
          </p:grpSpPr>
          <p:sp>
            <p:nvSpPr>
              <p:cNvPr id="85" name="Freeform 58"/>
              <p:cNvSpPr>
                <a:spLocks/>
              </p:cNvSpPr>
              <p:nvPr/>
            </p:nvSpPr>
            <p:spPr bwMode="auto">
              <a:xfrm>
                <a:off x="1456"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3" name="Group 59"/>
            <p:cNvGrpSpPr>
              <a:grpSpLocks/>
            </p:cNvGrpSpPr>
            <p:nvPr/>
          </p:nvGrpSpPr>
          <p:grpSpPr bwMode="auto">
            <a:xfrm>
              <a:off x="1602" y="-1384"/>
              <a:ext cx="2" cy="1465"/>
              <a:chOff x="1602" y="-1384"/>
              <a:chExt cx="2" cy="1465"/>
            </a:xfrm>
          </p:grpSpPr>
          <p:sp>
            <p:nvSpPr>
              <p:cNvPr id="84" name="Freeform 60"/>
              <p:cNvSpPr>
                <a:spLocks/>
              </p:cNvSpPr>
              <p:nvPr/>
            </p:nvSpPr>
            <p:spPr bwMode="auto">
              <a:xfrm>
                <a:off x="1602"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4" name="Group 61"/>
            <p:cNvGrpSpPr>
              <a:grpSpLocks/>
            </p:cNvGrpSpPr>
            <p:nvPr/>
          </p:nvGrpSpPr>
          <p:grpSpPr bwMode="auto">
            <a:xfrm>
              <a:off x="1749" y="-1384"/>
              <a:ext cx="2" cy="1465"/>
              <a:chOff x="1749" y="-1384"/>
              <a:chExt cx="2" cy="1465"/>
            </a:xfrm>
          </p:grpSpPr>
          <p:sp>
            <p:nvSpPr>
              <p:cNvPr id="83" name="Freeform 62"/>
              <p:cNvSpPr>
                <a:spLocks/>
              </p:cNvSpPr>
              <p:nvPr/>
            </p:nvSpPr>
            <p:spPr bwMode="auto">
              <a:xfrm>
                <a:off x="1749"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5" name="Group 63"/>
            <p:cNvGrpSpPr>
              <a:grpSpLocks/>
            </p:cNvGrpSpPr>
            <p:nvPr/>
          </p:nvGrpSpPr>
          <p:grpSpPr bwMode="auto">
            <a:xfrm>
              <a:off x="1896" y="-1384"/>
              <a:ext cx="2" cy="1465"/>
              <a:chOff x="1896" y="-1384"/>
              <a:chExt cx="2" cy="1465"/>
            </a:xfrm>
          </p:grpSpPr>
          <p:sp>
            <p:nvSpPr>
              <p:cNvPr id="82" name="Freeform 64"/>
              <p:cNvSpPr>
                <a:spLocks/>
              </p:cNvSpPr>
              <p:nvPr/>
            </p:nvSpPr>
            <p:spPr bwMode="auto">
              <a:xfrm>
                <a:off x="1896"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6" name="Group 65"/>
            <p:cNvGrpSpPr>
              <a:grpSpLocks/>
            </p:cNvGrpSpPr>
            <p:nvPr/>
          </p:nvGrpSpPr>
          <p:grpSpPr bwMode="auto">
            <a:xfrm>
              <a:off x="2042" y="-1384"/>
              <a:ext cx="2" cy="1465"/>
              <a:chOff x="2042" y="-1384"/>
              <a:chExt cx="2" cy="1465"/>
            </a:xfrm>
          </p:grpSpPr>
          <p:sp>
            <p:nvSpPr>
              <p:cNvPr id="81" name="Freeform 66"/>
              <p:cNvSpPr>
                <a:spLocks/>
              </p:cNvSpPr>
              <p:nvPr/>
            </p:nvSpPr>
            <p:spPr bwMode="auto">
              <a:xfrm>
                <a:off x="2042"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7" name="Group 67"/>
            <p:cNvGrpSpPr>
              <a:grpSpLocks/>
            </p:cNvGrpSpPr>
            <p:nvPr/>
          </p:nvGrpSpPr>
          <p:grpSpPr bwMode="auto">
            <a:xfrm>
              <a:off x="2189" y="-1384"/>
              <a:ext cx="2" cy="1465"/>
              <a:chOff x="2189" y="-1384"/>
              <a:chExt cx="2" cy="1465"/>
            </a:xfrm>
          </p:grpSpPr>
          <p:sp>
            <p:nvSpPr>
              <p:cNvPr id="80" name="Freeform 68"/>
              <p:cNvSpPr>
                <a:spLocks/>
              </p:cNvSpPr>
              <p:nvPr/>
            </p:nvSpPr>
            <p:spPr bwMode="auto">
              <a:xfrm>
                <a:off x="2189"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8" name="Group 69"/>
            <p:cNvGrpSpPr>
              <a:grpSpLocks/>
            </p:cNvGrpSpPr>
            <p:nvPr/>
          </p:nvGrpSpPr>
          <p:grpSpPr bwMode="auto">
            <a:xfrm>
              <a:off x="2335" y="-1384"/>
              <a:ext cx="2" cy="1465"/>
              <a:chOff x="2335" y="-1384"/>
              <a:chExt cx="2" cy="1465"/>
            </a:xfrm>
          </p:grpSpPr>
          <p:sp>
            <p:nvSpPr>
              <p:cNvPr id="79" name="Freeform 70"/>
              <p:cNvSpPr>
                <a:spLocks/>
              </p:cNvSpPr>
              <p:nvPr/>
            </p:nvSpPr>
            <p:spPr bwMode="auto">
              <a:xfrm>
                <a:off x="2335"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9" name="Group 71"/>
            <p:cNvGrpSpPr>
              <a:grpSpLocks/>
            </p:cNvGrpSpPr>
            <p:nvPr/>
          </p:nvGrpSpPr>
          <p:grpSpPr bwMode="auto">
            <a:xfrm>
              <a:off x="2482" y="-1384"/>
              <a:ext cx="2" cy="1465"/>
              <a:chOff x="2482" y="-1384"/>
              <a:chExt cx="2" cy="1465"/>
            </a:xfrm>
          </p:grpSpPr>
          <p:sp>
            <p:nvSpPr>
              <p:cNvPr id="78" name="Freeform 72"/>
              <p:cNvSpPr>
                <a:spLocks/>
              </p:cNvSpPr>
              <p:nvPr/>
            </p:nvSpPr>
            <p:spPr bwMode="auto">
              <a:xfrm>
                <a:off x="2482"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0" name="Group 73"/>
            <p:cNvGrpSpPr>
              <a:grpSpLocks/>
            </p:cNvGrpSpPr>
            <p:nvPr/>
          </p:nvGrpSpPr>
          <p:grpSpPr bwMode="auto">
            <a:xfrm>
              <a:off x="1166" y="-62"/>
              <a:ext cx="1465" cy="2"/>
              <a:chOff x="1166" y="-62"/>
              <a:chExt cx="1465" cy="2"/>
            </a:xfrm>
          </p:grpSpPr>
          <p:sp>
            <p:nvSpPr>
              <p:cNvPr id="77" name="Freeform 74"/>
              <p:cNvSpPr>
                <a:spLocks/>
              </p:cNvSpPr>
              <p:nvPr/>
            </p:nvSpPr>
            <p:spPr bwMode="auto">
              <a:xfrm>
                <a:off x="1166" y="-62"/>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1" name="Group 75"/>
            <p:cNvGrpSpPr>
              <a:grpSpLocks/>
            </p:cNvGrpSpPr>
            <p:nvPr/>
          </p:nvGrpSpPr>
          <p:grpSpPr bwMode="auto">
            <a:xfrm>
              <a:off x="1166" y="-209"/>
              <a:ext cx="1465" cy="2"/>
              <a:chOff x="1166" y="-209"/>
              <a:chExt cx="1465" cy="2"/>
            </a:xfrm>
          </p:grpSpPr>
          <p:sp>
            <p:nvSpPr>
              <p:cNvPr id="76" name="Freeform 76"/>
              <p:cNvSpPr>
                <a:spLocks/>
              </p:cNvSpPr>
              <p:nvPr/>
            </p:nvSpPr>
            <p:spPr bwMode="auto">
              <a:xfrm>
                <a:off x="1166" y="-209"/>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2" name="Group 77"/>
            <p:cNvGrpSpPr>
              <a:grpSpLocks/>
            </p:cNvGrpSpPr>
            <p:nvPr/>
          </p:nvGrpSpPr>
          <p:grpSpPr bwMode="auto">
            <a:xfrm>
              <a:off x="1166" y="-355"/>
              <a:ext cx="1465" cy="2"/>
              <a:chOff x="1166" y="-355"/>
              <a:chExt cx="1465" cy="2"/>
            </a:xfrm>
          </p:grpSpPr>
          <p:sp>
            <p:nvSpPr>
              <p:cNvPr id="75" name="Freeform 78"/>
              <p:cNvSpPr>
                <a:spLocks/>
              </p:cNvSpPr>
              <p:nvPr/>
            </p:nvSpPr>
            <p:spPr bwMode="auto">
              <a:xfrm>
                <a:off x="1166" y="-355"/>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3" name="Group 79"/>
            <p:cNvGrpSpPr>
              <a:grpSpLocks/>
            </p:cNvGrpSpPr>
            <p:nvPr/>
          </p:nvGrpSpPr>
          <p:grpSpPr bwMode="auto">
            <a:xfrm>
              <a:off x="1166" y="-502"/>
              <a:ext cx="1465" cy="2"/>
              <a:chOff x="1166" y="-502"/>
              <a:chExt cx="1465" cy="2"/>
            </a:xfrm>
          </p:grpSpPr>
          <p:sp>
            <p:nvSpPr>
              <p:cNvPr id="74" name="Freeform 80"/>
              <p:cNvSpPr>
                <a:spLocks/>
              </p:cNvSpPr>
              <p:nvPr/>
            </p:nvSpPr>
            <p:spPr bwMode="auto">
              <a:xfrm>
                <a:off x="1166" y="-502"/>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4" name="Group 81"/>
            <p:cNvGrpSpPr>
              <a:grpSpLocks/>
            </p:cNvGrpSpPr>
            <p:nvPr/>
          </p:nvGrpSpPr>
          <p:grpSpPr bwMode="auto">
            <a:xfrm>
              <a:off x="1166" y="-649"/>
              <a:ext cx="1465" cy="2"/>
              <a:chOff x="1166" y="-649"/>
              <a:chExt cx="1465" cy="2"/>
            </a:xfrm>
          </p:grpSpPr>
          <p:sp>
            <p:nvSpPr>
              <p:cNvPr id="73" name="Freeform 82"/>
              <p:cNvSpPr>
                <a:spLocks/>
              </p:cNvSpPr>
              <p:nvPr/>
            </p:nvSpPr>
            <p:spPr bwMode="auto">
              <a:xfrm>
                <a:off x="1166" y="-649"/>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5" name="Group 83"/>
            <p:cNvGrpSpPr>
              <a:grpSpLocks/>
            </p:cNvGrpSpPr>
            <p:nvPr/>
          </p:nvGrpSpPr>
          <p:grpSpPr bwMode="auto">
            <a:xfrm>
              <a:off x="1166" y="-795"/>
              <a:ext cx="1465" cy="2"/>
              <a:chOff x="1166" y="-795"/>
              <a:chExt cx="1465" cy="2"/>
            </a:xfrm>
          </p:grpSpPr>
          <p:sp>
            <p:nvSpPr>
              <p:cNvPr id="72" name="Freeform 84"/>
              <p:cNvSpPr>
                <a:spLocks/>
              </p:cNvSpPr>
              <p:nvPr/>
            </p:nvSpPr>
            <p:spPr bwMode="auto">
              <a:xfrm>
                <a:off x="1166" y="-795"/>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6" name="Group 85"/>
            <p:cNvGrpSpPr>
              <a:grpSpLocks/>
            </p:cNvGrpSpPr>
            <p:nvPr/>
          </p:nvGrpSpPr>
          <p:grpSpPr bwMode="auto">
            <a:xfrm>
              <a:off x="1166" y="-942"/>
              <a:ext cx="1465" cy="2"/>
              <a:chOff x="1166" y="-942"/>
              <a:chExt cx="1465" cy="2"/>
            </a:xfrm>
          </p:grpSpPr>
          <p:sp>
            <p:nvSpPr>
              <p:cNvPr id="71" name="Freeform 86"/>
              <p:cNvSpPr>
                <a:spLocks/>
              </p:cNvSpPr>
              <p:nvPr/>
            </p:nvSpPr>
            <p:spPr bwMode="auto">
              <a:xfrm>
                <a:off x="1166" y="-942"/>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7" name="Group 87"/>
            <p:cNvGrpSpPr>
              <a:grpSpLocks/>
            </p:cNvGrpSpPr>
            <p:nvPr/>
          </p:nvGrpSpPr>
          <p:grpSpPr bwMode="auto">
            <a:xfrm>
              <a:off x="1166" y="-1088"/>
              <a:ext cx="1465" cy="2"/>
              <a:chOff x="1166" y="-1088"/>
              <a:chExt cx="1465" cy="2"/>
            </a:xfrm>
          </p:grpSpPr>
          <p:sp>
            <p:nvSpPr>
              <p:cNvPr id="70" name="Freeform 88"/>
              <p:cNvSpPr>
                <a:spLocks/>
              </p:cNvSpPr>
              <p:nvPr/>
            </p:nvSpPr>
            <p:spPr bwMode="auto">
              <a:xfrm>
                <a:off x="1166" y="-1088"/>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68" name="Group 89"/>
            <p:cNvGrpSpPr>
              <a:grpSpLocks/>
            </p:cNvGrpSpPr>
            <p:nvPr/>
          </p:nvGrpSpPr>
          <p:grpSpPr bwMode="auto">
            <a:xfrm>
              <a:off x="1166" y="-1235"/>
              <a:ext cx="1465" cy="2"/>
              <a:chOff x="1166" y="-1235"/>
              <a:chExt cx="1465" cy="2"/>
            </a:xfrm>
          </p:grpSpPr>
          <p:sp>
            <p:nvSpPr>
              <p:cNvPr id="69" name="Freeform 90"/>
              <p:cNvSpPr>
                <a:spLocks/>
              </p:cNvSpPr>
              <p:nvPr/>
            </p:nvSpPr>
            <p:spPr bwMode="auto">
              <a:xfrm>
                <a:off x="1166" y="-1235"/>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89" name="Group 91"/>
          <p:cNvGrpSpPr>
            <a:grpSpLocks/>
          </p:cNvGrpSpPr>
          <p:nvPr/>
        </p:nvGrpSpPr>
        <p:grpSpPr bwMode="auto">
          <a:xfrm>
            <a:off x="2791014" y="1417262"/>
            <a:ext cx="2004785" cy="2001411"/>
            <a:chOff x="2988" y="640"/>
            <a:chExt cx="1485" cy="1482"/>
          </a:xfrm>
        </p:grpSpPr>
        <p:grpSp>
          <p:nvGrpSpPr>
            <p:cNvPr id="90" name="Group 92"/>
            <p:cNvGrpSpPr>
              <a:grpSpLocks/>
            </p:cNvGrpSpPr>
            <p:nvPr/>
          </p:nvGrpSpPr>
          <p:grpSpPr bwMode="auto">
            <a:xfrm>
              <a:off x="2998" y="650"/>
              <a:ext cx="1461" cy="733"/>
              <a:chOff x="2998" y="650"/>
              <a:chExt cx="1461" cy="733"/>
            </a:xfrm>
          </p:grpSpPr>
          <p:sp>
            <p:nvSpPr>
              <p:cNvPr id="129" name="Freeform 93"/>
              <p:cNvSpPr>
                <a:spLocks/>
              </p:cNvSpPr>
              <p:nvPr/>
            </p:nvSpPr>
            <p:spPr bwMode="auto">
              <a:xfrm>
                <a:off x="2998" y="650"/>
                <a:ext cx="1461" cy="733"/>
              </a:xfrm>
              <a:custGeom>
                <a:avLst/>
                <a:gdLst>
                  <a:gd name="T0" fmla="+- 0 2998 2998"/>
                  <a:gd name="T1" fmla="*/ T0 w 1461"/>
                  <a:gd name="T2" fmla="+- 0 650 650"/>
                  <a:gd name="T3" fmla="*/ 650 h 733"/>
                  <a:gd name="T4" fmla="+- 0 4459 2998"/>
                  <a:gd name="T5" fmla="*/ T4 w 1461"/>
                  <a:gd name="T6" fmla="+- 0 650 650"/>
                  <a:gd name="T7" fmla="*/ 650 h 733"/>
                  <a:gd name="T8" fmla="+- 0 4459 2998"/>
                  <a:gd name="T9" fmla="*/ T8 w 1461"/>
                  <a:gd name="T10" fmla="+- 0 1383 650"/>
                  <a:gd name="T11" fmla="*/ 1383 h 733"/>
                  <a:gd name="T12" fmla="+- 0 2998 2998"/>
                  <a:gd name="T13" fmla="*/ T12 w 1461"/>
                  <a:gd name="T14" fmla="+- 0 1383 650"/>
                  <a:gd name="T15" fmla="*/ 1383 h 733"/>
                  <a:gd name="T16" fmla="+- 0 2998 2998"/>
                  <a:gd name="T17" fmla="*/ T16 w 1461"/>
                  <a:gd name="T18" fmla="+- 0 650 650"/>
                  <a:gd name="T19" fmla="*/ 650 h 733"/>
                </a:gdLst>
                <a:ahLst/>
                <a:cxnLst>
                  <a:cxn ang="0">
                    <a:pos x="T1" y="T3"/>
                  </a:cxn>
                  <a:cxn ang="0">
                    <a:pos x="T5" y="T7"/>
                  </a:cxn>
                  <a:cxn ang="0">
                    <a:pos x="T9" y="T11"/>
                  </a:cxn>
                  <a:cxn ang="0">
                    <a:pos x="T13" y="T15"/>
                  </a:cxn>
                  <a:cxn ang="0">
                    <a:pos x="T17" y="T19"/>
                  </a:cxn>
                </a:cxnLst>
                <a:rect l="0" t="0" r="r" b="b"/>
                <a:pathLst>
                  <a:path w="1461" h="733">
                    <a:moveTo>
                      <a:pt x="0" y="0"/>
                    </a:moveTo>
                    <a:lnTo>
                      <a:pt x="1461" y="0"/>
                    </a:lnTo>
                    <a:lnTo>
                      <a:pt x="1461" y="733"/>
                    </a:lnTo>
                    <a:lnTo>
                      <a:pt x="0" y="733"/>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a-IR"/>
              </a:p>
            </p:txBody>
          </p:sp>
        </p:grpSp>
        <p:grpSp>
          <p:nvGrpSpPr>
            <p:cNvPr id="91" name="Group 94"/>
            <p:cNvGrpSpPr>
              <a:grpSpLocks/>
            </p:cNvGrpSpPr>
            <p:nvPr/>
          </p:nvGrpSpPr>
          <p:grpSpPr bwMode="auto">
            <a:xfrm>
              <a:off x="2996" y="648"/>
              <a:ext cx="1465" cy="1465"/>
              <a:chOff x="2996" y="648"/>
              <a:chExt cx="1465" cy="1465"/>
            </a:xfrm>
          </p:grpSpPr>
          <p:sp>
            <p:nvSpPr>
              <p:cNvPr id="128" name="Freeform 95"/>
              <p:cNvSpPr>
                <a:spLocks/>
              </p:cNvSpPr>
              <p:nvPr/>
            </p:nvSpPr>
            <p:spPr bwMode="auto">
              <a:xfrm>
                <a:off x="2996" y="648"/>
                <a:ext cx="1465" cy="1465"/>
              </a:xfrm>
              <a:custGeom>
                <a:avLst/>
                <a:gdLst>
                  <a:gd name="T0" fmla="+- 0 2996 2996"/>
                  <a:gd name="T1" fmla="*/ T0 w 1465"/>
                  <a:gd name="T2" fmla="+- 0 648 648"/>
                  <a:gd name="T3" fmla="*/ 648 h 1465"/>
                  <a:gd name="T4" fmla="+- 0 4461 2996"/>
                  <a:gd name="T5" fmla="*/ T4 w 1465"/>
                  <a:gd name="T6" fmla="+- 0 648 648"/>
                  <a:gd name="T7" fmla="*/ 648 h 1465"/>
                  <a:gd name="T8" fmla="+- 0 4461 2996"/>
                  <a:gd name="T9" fmla="*/ T8 w 1465"/>
                  <a:gd name="T10" fmla="+- 0 2113 648"/>
                  <a:gd name="T11" fmla="*/ 2113 h 1465"/>
                  <a:gd name="T12" fmla="+- 0 2996 2996"/>
                  <a:gd name="T13" fmla="*/ T12 w 1465"/>
                  <a:gd name="T14" fmla="+- 0 2113 648"/>
                  <a:gd name="T15" fmla="*/ 2113 h 1465"/>
                  <a:gd name="T16" fmla="+- 0 2996 2996"/>
                  <a:gd name="T17" fmla="*/ T16 w 1465"/>
                  <a:gd name="T18" fmla="+- 0 648 648"/>
                  <a:gd name="T19" fmla="*/ 648 h 1465"/>
                </a:gdLst>
                <a:ahLst/>
                <a:cxnLst>
                  <a:cxn ang="0">
                    <a:pos x="T1" y="T3"/>
                  </a:cxn>
                  <a:cxn ang="0">
                    <a:pos x="T5" y="T7"/>
                  </a:cxn>
                  <a:cxn ang="0">
                    <a:pos x="T9" y="T11"/>
                  </a:cxn>
                  <a:cxn ang="0">
                    <a:pos x="T13" y="T15"/>
                  </a:cxn>
                  <a:cxn ang="0">
                    <a:pos x="T17" y="T19"/>
                  </a:cxn>
                </a:cxnLst>
                <a:rect l="0" t="0" r="r" b="b"/>
                <a:pathLst>
                  <a:path w="1465" h="1465">
                    <a:moveTo>
                      <a:pt x="0" y="0"/>
                    </a:moveTo>
                    <a:lnTo>
                      <a:pt x="1465" y="0"/>
                    </a:lnTo>
                    <a:lnTo>
                      <a:pt x="1465" y="1465"/>
                    </a:lnTo>
                    <a:lnTo>
                      <a:pt x="0" y="1465"/>
                    </a:lnTo>
                    <a:lnTo>
                      <a:pt x="0" y="0"/>
                    </a:lnTo>
                    <a:close/>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92" name="Group 96"/>
            <p:cNvGrpSpPr>
              <a:grpSpLocks/>
            </p:cNvGrpSpPr>
            <p:nvPr/>
          </p:nvGrpSpPr>
          <p:grpSpPr bwMode="auto">
            <a:xfrm>
              <a:off x="3142" y="648"/>
              <a:ext cx="2" cy="1465"/>
              <a:chOff x="3142" y="648"/>
              <a:chExt cx="2" cy="1465"/>
            </a:xfrm>
          </p:grpSpPr>
          <p:sp>
            <p:nvSpPr>
              <p:cNvPr id="127" name="Freeform 97"/>
              <p:cNvSpPr>
                <a:spLocks/>
              </p:cNvSpPr>
              <p:nvPr/>
            </p:nvSpPr>
            <p:spPr bwMode="auto">
              <a:xfrm>
                <a:off x="3142"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93" name="Group 98"/>
            <p:cNvGrpSpPr>
              <a:grpSpLocks/>
            </p:cNvGrpSpPr>
            <p:nvPr/>
          </p:nvGrpSpPr>
          <p:grpSpPr bwMode="auto">
            <a:xfrm>
              <a:off x="3289" y="648"/>
              <a:ext cx="2" cy="1465"/>
              <a:chOff x="3289" y="648"/>
              <a:chExt cx="2" cy="1465"/>
            </a:xfrm>
          </p:grpSpPr>
          <p:sp>
            <p:nvSpPr>
              <p:cNvPr id="126" name="Freeform 99"/>
              <p:cNvSpPr>
                <a:spLocks/>
              </p:cNvSpPr>
              <p:nvPr/>
            </p:nvSpPr>
            <p:spPr bwMode="auto">
              <a:xfrm>
                <a:off x="3289"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94" name="Group 100"/>
            <p:cNvGrpSpPr>
              <a:grpSpLocks/>
            </p:cNvGrpSpPr>
            <p:nvPr/>
          </p:nvGrpSpPr>
          <p:grpSpPr bwMode="auto">
            <a:xfrm>
              <a:off x="3435" y="648"/>
              <a:ext cx="2" cy="1465"/>
              <a:chOff x="3435" y="648"/>
              <a:chExt cx="2" cy="1465"/>
            </a:xfrm>
          </p:grpSpPr>
          <p:sp>
            <p:nvSpPr>
              <p:cNvPr id="125" name="Freeform 101"/>
              <p:cNvSpPr>
                <a:spLocks/>
              </p:cNvSpPr>
              <p:nvPr/>
            </p:nvSpPr>
            <p:spPr bwMode="auto">
              <a:xfrm>
                <a:off x="3435"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95" name="Group 102"/>
            <p:cNvGrpSpPr>
              <a:grpSpLocks/>
            </p:cNvGrpSpPr>
            <p:nvPr/>
          </p:nvGrpSpPr>
          <p:grpSpPr bwMode="auto">
            <a:xfrm>
              <a:off x="3582" y="648"/>
              <a:ext cx="2" cy="1465"/>
              <a:chOff x="3582" y="648"/>
              <a:chExt cx="2" cy="1465"/>
            </a:xfrm>
          </p:grpSpPr>
          <p:sp>
            <p:nvSpPr>
              <p:cNvPr id="124" name="Freeform 103"/>
              <p:cNvSpPr>
                <a:spLocks/>
              </p:cNvSpPr>
              <p:nvPr/>
            </p:nvSpPr>
            <p:spPr bwMode="auto">
              <a:xfrm>
                <a:off x="3582"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96" name="Group 104"/>
            <p:cNvGrpSpPr>
              <a:grpSpLocks/>
            </p:cNvGrpSpPr>
            <p:nvPr/>
          </p:nvGrpSpPr>
          <p:grpSpPr bwMode="auto">
            <a:xfrm>
              <a:off x="3729" y="648"/>
              <a:ext cx="2" cy="1465"/>
              <a:chOff x="3729" y="648"/>
              <a:chExt cx="2" cy="1465"/>
            </a:xfrm>
          </p:grpSpPr>
          <p:sp>
            <p:nvSpPr>
              <p:cNvPr id="123" name="Freeform 105"/>
              <p:cNvSpPr>
                <a:spLocks/>
              </p:cNvSpPr>
              <p:nvPr/>
            </p:nvSpPr>
            <p:spPr bwMode="auto">
              <a:xfrm>
                <a:off x="3729"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97" name="Group 106"/>
            <p:cNvGrpSpPr>
              <a:grpSpLocks/>
            </p:cNvGrpSpPr>
            <p:nvPr/>
          </p:nvGrpSpPr>
          <p:grpSpPr bwMode="auto">
            <a:xfrm>
              <a:off x="3875" y="648"/>
              <a:ext cx="2" cy="1465"/>
              <a:chOff x="3875" y="648"/>
              <a:chExt cx="2" cy="1465"/>
            </a:xfrm>
          </p:grpSpPr>
          <p:sp>
            <p:nvSpPr>
              <p:cNvPr id="122" name="Freeform 107"/>
              <p:cNvSpPr>
                <a:spLocks/>
              </p:cNvSpPr>
              <p:nvPr/>
            </p:nvSpPr>
            <p:spPr bwMode="auto">
              <a:xfrm>
                <a:off x="3875"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98" name="Group 108"/>
            <p:cNvGrpSpPr>
              <a:grpSpLocks/>
            </p:cNvGrpSpPr>
            <p:nvPr/>
          </p:nvGrpSpPr>
          <p:grpSpPr bwMode="auto">
            <a:xfrm>
              <a:off x="4022" y="648"/>
              <a:ext cx="2" cy="1465"/>
              <a:chOff x="4022" y="648"/>
              <a:chExt cx="2" cy="1465"/>
            </a:xfrm>
          </p:grpSpPr>
          <p:sp>
            <p:nvSpPr>
              <p:cNvPr id="121" name="Freeform 109"/>
              <p:cNvSpPr>
                <a:spLocks/>
              </p:cNvSpPr>
              <p:nvPr/>
            </p:nvSpPr>
            <p:spPr bwMode="auto">
              <a:xfrm>
                <a:off x="4022"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99" name="Group 110"/>
            <p:cNvGrpSpPr>
              <a:grpSpLocks/>
            </p:cNvGrpSpPr>
            <p:nvPr/>
          </p:nvGrpSpPr>
          <p:grpSpPr bwMode="auto">
            <a:xfrm>
              <a:off x="4168" y="648"/>
              <a:ext cx="2" cy="1465"/>
              <a:chOff x="4168" y="648"/>
              <a:chExt cx="2" cy="1465"/>
            </a:xfrm>
          </p:grpSpPr>
          <p:sp>
            <p:nvSpPr>
              <p:cNvPr id="120" name="Freeform 111"/>
              <p:cNvSpPr>
                <a:spLocks/>
              </p:cNvSpPr>
              <p:nvPr/>
            </p:nvSpPr>
            <p:spPr bwMode="auto">
              <a:xfrm>
                <a:off x="4168"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00" name="Group 112"/>
            <p:cNvGrpSpPr>
              <a:grpSpLocks/>
            </p:cNvGrpSpPr>
            <p:nvPr/>
          </p:nvGrpSpPr>
          <p:grpSpPr bwMode="auto">
            <a:xfrm>
              <a:off x="4315" y="648"/>
              <a:ext cx="2" cy="1465"/>
              <a:chOff x="4315" y="648"/>
              <a:chExt cx="2" cy="1465"/>
            </a:xfrm>
          </p:grpSpPr>
          <p:sp>
            <p:nvSpPr>
              <p:cNvPr id="119" name="Freeform 113"/>
              <p:cNvSpPr>
                <a:spLocks/>
              </p:cNvSpPr>
              <p:nvPr/>
            </p:nvSpPr>
            <p:spPr bwMode="auto">
              <a:xfrm>
                <a:off x="4315"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01" name="Group 114"/>
            <p:cNvGrpSpPr>
              <a:grpSpLocks/>
            </p:cNvGrpSpPr>
            <p:nvPr/>
          </p:nvGrpSpPr>
          <p:grpSpPr bwMode="auto">
            <a:xfrm>
              <a:off x="2999" y="1970"/>
              <a:ext cx="1465" cy="2"/>
              <a:chOff x="2999" y="1970"/>
              <a:chExt cx="1465" cy="2"/>
            </a:xfrm>
          </p:grpSpPr>
          <p:sp>
            <p:nvSpPr>
              <p:cNvPr id="118" name="Freeform 115"/>
              <p:cNvSpPr>
                <a:spLocks/>
              </p:cNvSpPr>
              <p:nvPr/>
            </p:nvSpPr>
            <p:spPr bwMode="auto">
              <a:xfrm>
                <a:off x="2999" y="1970"/>
                <a:ext cx="1465" cy="2"/>
              </a:xfrm>
              <a:custGeom>
                <a:avLst/>
                <a:gdLst>
                  <a:gd name="T0" fmla="+- 0 4464 2999"/>
                  <a:gd name="T1" fmla="*/ T0 w 1465"/>
                  <a:gd name="T2" fmla="+- 0 2999 2999"/>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02" name="Group 116"/>
            <p:cNvGrpSpPr>
              <a:grpSpLocks/>
            </p:cNvGrpSpPr>
            <p:nvPr/>
          </p:nvGrpSpPr>
          <p:grpSpPr bwMode="auto">
            <a:xfrm>
              <a:off x="2999" y="1823"/>
              <a:ext cx="1465" cy="2"/>
              <a:chOff x="2999" y="1823"/>
              <a:chExt cx="1465" cy="2"/>
            </a:xfrm>
          </p:grpSpPr>
          <p:sp>
            <p:nvSpPr>
              <p:cNvPr id="117" name="Freeform 117"/>
              <p:cNvSpPr>
                <a:spLocks/>
              </p:cNvSpPr>
              <p:nvPr/>
            </p:nvSpPr>
            <p:spPr bwMode="auto">
              <a:xfrm>
                <a:off x="2999" y="1823"/>
                <a:ext cx="1465" cy="2"/>
              </a:xfrm>
              <a:custGeom>
                <a:avLst/>
                <a:gdLst>
                  <a:gd name="T0" fmla="+- 0 4464 2999"/>
                  <a:gd name="T1" fmla="*/ T0 w 1465"/>
                  <a:gd name="T2" fmla="+- 0 2999 2999"/>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03" name="Group 118"/>
            <p:cNvGrpSpPr>
              <a:grpSpLocks/>
            </p:cNvGrpSpPr>
            <p:nvPr/>
          </p:nvGrpSpPr>
          <p:grpSpPr bwMode="auto">
            <a:xfrm>
              <a:off x="2999" y="1677"/>
              <a:ext cx="1465" cy="2"/>
              <a:chOff x="2999" y="1677"/>
              <a:chExt cx="1465" cy="2"/>
            </a:xfrm>
          </p:grpSpPr>
          <p:sp>
            <p:nvSpPr>
              <p:cNvPr id="116" name="Freeform 119"/>
              <p:cNvSpPr>
                <a:spLocks/>
              </p:cNvSpPr>
              <p:nvPr/>
            </p:nvSpPr>
            <p:spPr bwMode="auto">
              <a:xfrm>
                <a:off x="2999" y="1677"/>
                <a:ext cx="1465" cy="2"/>
              </a:xfrm>
              <a:custGeom>
                <a:avLst/>
                <a:gdLst>
                  <a:gd name="T0" fmla="+- 0 4464 2999"/>
                  <a:gd name="T1" fmla="*/ T0 w 1465"/>
                  <a:gd name="T2" fmla="+- 0 2999 2999"/>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04" name="Group 120"/>
            <p:cNvGrpSpPr>
              <a:grpSpLocks/>
            </p:cNvGrpSpPr>
            <p:nvPr/>
          </p:nvGrpSpPr>
          <p:grpSpPr bwMode="auto">
            <a:xfrm>
              <a:off x="2999" y="1530"/>
              <a:ext cx="1465" cy="2"/>
              <a:chOff x="2999" y="1530"/>
              <a:chExt cx="1465" cy="2"/>
            </a:xfrm>
          </p:grpSpPr>
          <p:sp>
            <p:nvSpPr>
              <p:cNvPr id="115" name="Freeform 121"/>
              <p:cNvSpPr>
                <a:spLocks/>
              </p:cNvSpPr>
              <p:nvPr/>
            </p:nvSpPr>
            <p:spPr bwMode="auto">
              <a:xfrm>
                <a:off x="2999" y="1530"/>
                <a:ext cx="1465" cy="2"/>
              </a:xfrm>
              <a:custGeom>
                <a:avLst/>
                <a:gdLst>
                  <a:gd name="T0" fmla="+- 0 4464 2999"/>
                  <a:gd name="T1" fmla="*/ T0 w 1465"/>
                  <a:gd name="T2" fmla="+- 0 2999 2999"/>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05" name="Group 122"/>
            <p:cNvGrpSpPr>
              <a:grpSpLocks/>
            </p:cNvGrpSpPr>
            <p:nvPr/>
          </p:nvGrpSpPr>
          <p:grpSpPr bwMode="auto">
            <a:xfrm>
              <a:off x="2999" y="1383"/>
              <a:ext cx="1465" cy="2"/>
              <a:chOff x="2999" y="1383"/>
              <a:chExt cx="1465" cy="2"/>
            </a:xfrm>
          </p:grpSpPr>
          <p:sp>
            <p:nvSpPr>
              <p:cNvPr id="114" name="Freeform 123"/>
              <p:cNvSpPr>
                <a:spLocks/>
              </p:cNvSpPr>
              <p:nvPr/>
            </p:nvSpPr>
            <p:spPr bwMode="auto">
              <a:xfrm>
                <a:off x="2999" y="1383"/>
                <a:ext cx="1465" cy="2"/>
              </a:xfrm>
              <a:custGeom>
                <a:avLst/>
                <a:gdLst>
                  <a:gd name="T0" fmla="+- 0 4464 2999"/>
                  <a:gd name="T1" fmla="*/ T0 w 1465"/>
                  <a:gd name="T2" fmla="+- 0 2999 2999"/>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06" name="Group 124"/>
            <p:cNvGrpSpPr>
              <a:grpSpLocks/>
            </p:cNvGrpSpPr>
            <p:nvPr/>
          </p:nvGrpSpPr>
          <p:grpSpPr bwMode="auto">
            <a:xfrm>
              <a:off x="2999" y="1237"/>
              <a:ext cx="1465" cy="2"/>
              <a:chOff x="2999" y="1237"/>
              <a:chExt cx="1465" cy="2"/>
            </a:xfrm>
          </p:grpSpPr>
          <p:sp>
            <p:nvSpPr>
              <p:cNvPr id="113" name="Freeform 125"/>
              <p:cNvSpPr>
                <a:spLocks/>
              </p:cNvSpPr>
              <p:nvPr/>
            </p:nvSpPr>
            <p:spPr bwMode="auto">
              <a:xfrm>
                <a:off x="2999" y="1237"/>
                <a:ext cx="1465" cy="2"/>
              </a:xfrm>
              <a:custGeom>
                <a:avLst/>
                <a:gdLst>
                  <a:gd name="T0" fmla="+- 0 4464 2999"/>
                  <a:gd name="T1" fmla="*/ T0 w 1465"/>
                  <a:gd name="T2" fmla="+- 0 2999 2999"/>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07" name="Group 126"/>
            <p:cNvGrpSpPr>
              <a:grpSpLocks/>
            </p:cNvGrpSpPr>
            <p:nvPr/>
          </p:nvGrpSpPr>
          <p:grpSpPr bwMode="auto">
            <a:xfrm>
              <a:off x="2999" y="1090"/>
              <a:ext cx="1465" cy="2"/>
              <a:chOff x="2999" y="1090"/>
              <a:chExt cx="1465" cy="2"/>
            </a:xfrm>
          </p:grpSpPr>
          <p:sp>
            <p:nvSpPr>
              <p:cNvPr id="112" name="Freeform 127"/>
              <p:cNvSpPr>
                <a:spLocks/>
              </p:cNvSpPr>
              <p:nvPr/>
            </p:nvSpPr>
            <p:spPr bwMode="auto">
              <a:xfrm>
                <a:off x="2999" y="1090"/>
                <a:ext cx="1465" cy="2"/>
              </a:xfrm>
              <a:custGeom>
                <a:avLst/>
                <a:gdLst>
                  <a:gd name="T0" fmla="+- 0 4464 2999"/>
                  <a:gd name="T1" fmla="*/ T0 w 1465"/>
                  <a:gd name="T2" fmla="+- 0 2999 2999"/>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08" name="Group 128"/>
            <p:cNvGrpSpPr>
              <a:grpSpLocks/>
            </p:cNvGrpSpPr>
            <p:nvPr/>
          </p:nvGrpSpPr>
          <p:grpSpPr bwMode="auto">
            <a:xfrm>
              <a:off x="2999" y="944"/>
              <a:ext cx="1465" cy="2"/>
              <a:chOff x="2999" y="944"/>
              <a:chExt cx="1465" cy="2"/>
            </a:xfrm>
          </p:grpSpPr>
          <p:sp>
            <p:nvSpPr>
              <p:cNvPr id="111" name="Freeform 129"/>
              <p:cNvSpPr>
                <a:spLocks/>
              </p:cNvSpPr>
              <p:nvPr/>
            </p:nvSpPr>
            <p:spPr bwMode="auto">
              <a:xfrm>
                <a:off x="2999" y="944"/>
                <a:ext cx="1465" cy="2"/>
              </a:xfrm>
              <a:custGeom>
                <a:avLst/>
                <a:gdLst>
                  <a:gd name="T0" fmla="+- 0 4464 2999"/>
                  <a:gd name="T1" fmla="*/ T0 w 1465"/>
                  <a:gd name="T2" fmla="+- 0 2999 2999"/>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09" name="Group 130"/>
            <p:cNvGrpSpPr>
              <a:grpSpLocks/>
            </p:cNvGrpSpPr>
            <p:nvPr/>
          </p:nvGrpSpPr>
          <p:grpSpPr bwMode="auto">
            <a:xfrm>
              <a:off x="2999" y="797"/>
              <a:ext cx="1465" cy="2"/>
              <a:chOff x="2999" y="797"/>
              <a:chExt cx="1465" cy="2"/>
            </a:xfrm>
          </p:grpSpPr>
          <p:sp>
            <p:nvSpPr>
              <p:cNvPr id="110" name="Freeform 131"/>
              <p:cNvSpPr>
                <a:spLocks/>
              </p:cNvSpPr>
              <p:nvPr/>
            </p:nvSpPr>
            <p:spPr bwMode="auto">
              <a:xfrm>
                <a:off x="2999" y="797"/>
                <a:ext cx="1465" cy="2"/>
              </a:xfrm>
              <a:custGeom>
                <a:avLst/>
                <a:gdLst>
                  <a:gd name="T0" fmla="+- 0 4464 2999"/>
                  <a:gd name="T1" fmla="*/ T0 w 1465"/>
                  <a:gd name="T2" fmla="+- 0 2999 2999"/>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130" name="Group 132"/>
          <p:cNvGrpSpPr>
            <a:grpSpLocks/>
          </p:cNvGrpSpPr>
          <p:nvPr/>
        </p:nvGrpSpPr>
        <p:grpSpPr bwMode="auto">
          <a:xfrm>
            <a:off x="7310976" y="1401538"/>
            <a:ext cx="2004785" cy="2001411"/>
            <a:chOff x="6690" y="640"/>
            <a:chExt cx="1485" cy="1482"/>
          </a:xfrm>
        </p:grpSpPr>
        <p:grpSp>
          <p:nvGrpSpPr>
            <p:cNvPr id="131" name="Group 133"/>
            <p:cNvGrpSpPr>
              <a:grpSpLocks/>
            </p:cNvGrpSpPr>
            <p:nvPr/>
          </p:nvGrpSpPr>
          <p:grpSpPr bwMode="auto">
            <a:xfrm>
              <a:off x="6700" y="650"/>
              <a:ext cx="1460" cy="1462"/>
              <a:chOff x="6700" y="650"/>
              <a:chExt cx="1460" cy="1462"/>
            </a:xfrm>
          </p:grpSpPr>
          <p:sp>
            <p:nvSpPr>
              <p:cNvPr id="170" name="Freeform 134"/>
              <p:cNvSpPr>
                <a:spLocks/>
              </p:cNvSpPr>
              <p:nvPr/>
            </p:nvSpPr>
            <p:spPr bwMode="auto">
              <a:xfrm>
                <a:off x="6700" y="650"/>
                <a:ext cx="1460" cy="1462"/>
              </a:xfrm>
              <a:custGeom>
                <a:avLst/>
                <a:gdLst>
                  <a:gd name="T0" fmla="+- 0 6700 6700"/>
                  <a:gd name="T1" fmla="*/ T0 w 1460"/>
                  <a:gd name="T2" fmla="+- 0 650 650"/>
                  <a:gd name="T3" fmla="*/ 650 h 1462"/>
                  <a:gd name="T4" fmla="+- 0 8160 6700"/>
                  <a:gd name="T5" fmla="*/ T4 w 1460"/>
                  <a:gd name="T6" fmla="+- 0 650 650"/>
                  <a:gd name="T7" fmla="*/ 650 h 1462"/>
                  <a:gd name="T8" fmla="+- 0 8160 6700"/>
                  <a:gd name="T9" fmla="*/ T8 w 1460"/>
                  <a:gd name="T10" fmla="+- 0 2113 650"/>
                  <a:gd name="T11" fmla="*/ 2113 h 1462"/>
                  <a:gd name="T12" fmla="+- 0 6700 6700"/>
                  <a:gd name="T13" fmla="*/ T12 w 1460"/>
                  <a:gd name="T14" fmla="+- 0 2113 650"/>
                  <a:gd name="T15" fmla="*/ 2113 h 1462"/>
                  <a:gd name="T16" fmla="+- 0 6700 6700"/>
                  <a:gd name="T17" fmla="*/ T16 w 1460"/>
                  <a:gd name="T18" fmla="+- 0 650 650"/>
                  <a:gd name="T19" fmla="*/ 650 h 1462"/>
                </a:gdLst>
                <a:ahLst/>
                <a:cxnLst>
                  <a:cxn ang="0">
                    <a:pos x="T1" y="T3"/>
                  </a:cxn>
                  <a:cxn ang="0">
                    <a:pos x="T5" y="T7"/>
                  </a:cxn>
                  <a:cxn ang="0">
                    <a:pos x="T9" y="T11"/>
                  </a:cxn>
                  <a:cxn ang="0">
                    <a:pos x="T13" y="T15"/>
                  </a:cxn>
                  <a:cxn ang="0">
                    <a:pos x="T17" y="T19"/>
                  </a:cxn>
                </a:cxnLst>
                <a:rect l="0" t="0" r="r" b="b"/>
                <a:pathLst>
                  <a:path w="1460" h="1462">
                    <a:moveTo>
                      <a:pt x="0" y="0"/>
                    </a:moveTo>
                    <a:lnTo>
                      <a:pt x="1460" y="0"/>
                    </a:lnTo>
                    <a:lnTo>
                      <a:pt x="1460" y="1463"/>
                    </a:lnTo>
                    <a:lnTo>
                      <a:pt x="0" y="1463"/>
                    </a:lnTo>
                    <a:lnTo>
                      <a:pt x="0" y="0"/>
                    </a:lnTo>
                    <a:close/>
                  </a:path>
                </a:pathLst>
              </a:custGeom>
              <a:solidFill>
                <a:srgbClr val="0070C0"/>
              </a:solidFill>
              <a:ln w="9525">
                <a:no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32" name="Group 135"/>
            <p:cNvGrpSpPr>
              <a:grpSpLocks/>
            </p:cNvGrpSpPr>
            <p:nvPr/>
          </p:nvGrpSpPr>
          <p:grpSpPr bwMode="auto">
            <a:xfrm>
              <a:off x="6698" y="648"/>
              <a:ext cx="1465" cy="1465"/>
              <a:chOff x="6698" y="648"/>
              <a:chExt cx="1465" cy="1465"/>
            </a:xfrm>
          </p:grpSpPr>
          <p:sp>
            <p:nvSpPr>
              <p:cNvPr id="169" name="Freeform 136"/>
              <p:cNvSpPr>
                <a:spLocks/>
              </p:cNvSpPr>
              <p:nvPr/>
            </p:nvSpPr>
            <p:spPr bwMode="auto">
              <a:xfrm>
                <a:off x="6698" y="648"/>
                <a:ext cx="1465" cy="1465"/>
              </a:xfrm>
              <a:custGeom>
                <a:avLst/>
                <a:gdLst>
                  <a:gd name="T0" fmla="+- 0 6698 6698"/>
                  <a:gd name="T1" fmla="*/ T0 w 1465"/>
                  <a:gd name="T2" fmla="+- 0 648 648"/>
                  <a:gd name="T3" fmla="*/ 648 h 1465"/>
                  <a:gd name="T4" fmla="+- 0 8163 6698"/>
                  <a:gd name="T5" fmla="*/ T4 w 1465"/>
                  <a:gd name="T6" fmla="+- 0 648 648"/>
                  <a:gd name="T7" fmla="*/ 648 h 1465"/>
                  <a:gd name="T8" fmla="+- 0 8163 6698"/>
                  <a:gd name="T9" fmla="*/ T8 w 1465"/>
                  <a:gd name="T10" fmla="+- 0 2113 648"/>
                  <a:gd name="T11" fmla="*/ 2113 h 1465"/>
                  <a:gd name="T12" fmla="+- 0 6698 6698"/>
                  <a:gd name="T13" fmla="*/ T12 w 1465"/>
                  <a:gd name="T14" fmla="+- 0 2113 648"/>
                  <a:gd name="T15" fmla="*/ 2113 h 1465"/>
                  <a:gd name="T16" fmla="+- 0 6698 6698"/>
                  <a:gd name="T17" fmla="*/ T16 w 1465"/>
                  <a:gd name="T18" fmla="+- 0 648 648"/>
                  <a:gd name="T19" fmla="*/ 648 h 1465"/>
                </a:gdLst>
                <a:ahLst/>
                <a:cxnLst>
                  <a:cxn ang="0">
                    <a:pos x="T1" y="T3"/>
                  </a:cxn>
                  <a:cxn ang="0">
                    <a:pos x="T5" y="T7"/>
                  </a:cxn>
                  <a:cxn ang="0">
                    <a:pos x="T9" y="T11"/>
                  </a:cxn>
                  <a:cxn ang="0">
                    <a:pos x="T13" y="T15"/>
                  </a:cxn>
                  <a:cxn ang="0">
                    <a:pos x="T17" y="T19"/>
                  </a:cxn>
                </a:cxnLst>
                <a:rect l="0" t="0" r="r" b="b"/>
                <a:pathLst>
                  <a:path w="1465" h="1465">
                    <a:moveTo>
                      <a:pt x="0" y="0"/>
                    </a:moveTo>
                    <a:lnTo>
                      <a:pt x="1465" y="0"/>
                    </a:lnTo>
                    <a:lnTo>
                      <a:pt x="1465" y="1465"/>
                    </a:lnTo>
                    <a:lnTo>
                      <a:pt x="0" y="1465"/>
                    </a:lnTo>
                    <a:lnTo>
                      <a:pt x="0" y="0"/>
                    </a:lnTo>
                    <a:close/>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33" name="Group 137"/>
            <p:cNvGrpSpPr>
              <a:grpSpLocks/>
            </p:cNvGrpSpPr>
            <p:nvPr/>
          </p:nvGrpSpPr>
          <p:grpSpPr bwMode="auto">
            <a:xfrm>
              <a:off x="6844" y="648"/>
              <a:ext cx="2" cy="1465"/>
              <a:chOff x="6844" y="648"/>
              <a:chExt cx="2" cy="1465"/>
            </a:xfrm>
          </p:grpSpPr>
          <p:sp>
            <p:nvSpPr>
              <p:cNvPr id="168" name="Freeform 138"/>
              <p:cNvSpPr>
                <a:spLocks/>
              </p:cNvSpPr>
              <p:nvPr/>
            </p:nvSpPr>
            <p:spPr bwMode="auto">
              <a:xfrm>
                <a:off x="684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34" name="Group 139"/>
            <p:cNvGrpSpPr>
              <a:grpSpLocks/>
            </p:cNvGrpSpPr>
            <p:nvPr/>
          </p:nvGrpSpPr>
          <p:grpSpPr bwMode="auto">
            <a:xfrm>
              <a:off x="6991" y="648"/>
              <a:ext cx="2" cy="1465"/>
              <a:chOff x="6991" y="648"/>
              <a:chExt cx="2" cy="1465"/>
            </a:xfrm>
          </p:grpSpPr>
          <p:sp>
            <p:nvSpPr>
              <p:cNvPr id="167" name="Freeform 140"/>
              <p:cNvSpPr>
                <a:spLocks/>
              </p:cNvSpPr>
              <p:nvPr/>
            </p:nvSpPr>
            <p:spPr bwMode="auto">
              <a:xfrm>
                <a:off x="6991"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35" name="Group 141"/>
            <p:cNvGrpSpPr>
              <a:grpSpLocks/>
            </p:cNvGrpSpPr>
            <p:nvPr/>
          </p:nvGrpSpPr>
          <p:grpSpPr bwMode="auto">
            <a:xfrm>
              <a:off x="7138" y="648"/>
              <a:ext cx="2" cy="1465"/>
              <a:chOff x="7138" y="648"/>
              <a:chExt cx="2" cy="1465"/>
            </a:xfrm>
          </p:grpSpPr>
          <p:sp>
            <p:nvSpPr>
              <p:cNvPr id="166" name="Freeform 142"/>
              <p:cNvSpPr>
                <a:spLocks/>
              </p:cNvSpPr>
              <p:nvPr/>
            </p:nvSpPr>
            <p:spPr bwMode="auto">
              <a:xfrm>
                <a:off x="7138"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36" name="Group 143"/>
            <p:cNvGrpSpPr>
              <a:grpSpLocks/>
            </p:cNvGrpSpPr>
            <p:nvPr/>
          </p:nvGrpSpPr>
          <p:grpSpPr bwMode="auto">
            <a:xfrm>
              <a:off x="7284" y="648"/>
              <a:ext cx="2" cy="1465"/>
              <a:chOff x="7284" y="648"/>
              <a:chExt cx="2" cy="1465"/>
            </a:xfrm>
          </p:grpSpPr>
          <p:sp>
            <p:nvSpPr>
              <p:cNvPr id="165" name="Freeform 144"/>
              <p:cNvSpPr>
                <a:spLocks/>
              </p:cNvSpPr>
              <p:nvPr/>
            </p:nvSpPr>
            <p:spPr bwMode="auto">
              <a:xfrm>
                <a:off x="728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37" name="Group 145"/>
            <p:cNvGrpSpPr>
              <a:grpSpLocks/>
            </p:cNvGrpSpPr>
            <p:nvPr/>
          </p:nvGrpSpPr>
          <p:grpSpPr bwMode="auto">
            <a:xfrm>
              <a:off x="7431" y="648"/>
              <a:ext cx="2" cy="1465"/>
              <a:chOff x="7431" y="648"/>
              <a:chExt cx="2" cy="1465"/>
            </a:xfrm>
          </p:grpSpPr>
          <p:sp>
            <p:nvSpPr>
              <p:cNvPr id="164" name="Freeform 146"/>
              <p:cNvSpPr>
                <a:spLocks/>
              </p:cNvSpPr>
              <p:nvPr/>
            </p:nvSpPr>
            <p:spPr bwMode="auto">
              <a:xfrm>
                <a:off x="7431"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38" name="Group 147"/>
            <p:cNvGrpSpPr>
              <a:grpSpLocks/>
            </p:cNvGrpSpPr>
            <p:nvPr/>
          </p:nvGrpSpPr>
          <p:grpSpPr bwMode="auto">
            <a:xfrm>
              <a:off x="7577" y="648"/>
              <a:ext cx="2" cy="1465"/>
              <a:chOff x="7577" y="648"/>
              <a:chExt cx="2" cy="1465"/>
            </a:xfrm>
          </p:grpSpPr>
          <p:sp>
            <p:nvSpPr>
              <p:cNvPr id="163" name="Freeform 148"/>
              <p:cNvSpPr>
                <a:spLocks/>
              </p:cNvSpPr>
              <p:nvPr/>
            </p:nvSpPr>
            <p:spPr bwMode="auto">
              <a:xfrm>
                <a:off x="7577"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39" name="Group 149"/>
            <p:cNvGrpSpPr>
              <a:grpSpLocks/>
            </p:cNvGrpSpPr>
            <p:nvPr/>
          </p:nvGrpSpPr>
          <p:grpSpPr bwMode="auto">
            <a:xfrm>
              <a:off x="7724" y="648"/>
              <a:ext cx="2" cy="1465"/>
              <a:chOff x="7724" y="648"/>
              <a:chExt cx="2" cy="1465"/>
            </a:xfrm>
          </p:grpSpPr>
          <p:sp>
            <p:nvSpPr>
              <p:cNvPr id="162" name="Freeform 150"/>
              <p:cNvSpPr>
                <a:spLocks/>
              </p:cNvSpPr>
              <p:nvPr/>
            </p:nvSpPr>
            <p:spPr bwMode="auto">
              <a:xfrm>
                <a:off x="7724"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0" name="Group 151"/>
            <p:cNvGrpSpPr>
              <a:grpSpLocks/>
            </p:cNvGrpSpPr>
            <p:nvPr/>
          </p:nvGrpSpPr>
          <p:grpSpPr bwMode="auto">
            <a:xfrm>
              <a:off x="7870" y="648"/>
              <a:ext cx="2" cy="1465"/>
              <a:chOff x="7870" y="648"/>
              <a:chExt cx="2" cy="1465"/>
            </a:xfrm>
          </p:grpSpPr>
          <p:sp>
            <p:nvSpPr>
              <p:cNvPr id="161" name="Freeform 152"/>
              <p:cNvSpPr>
                <a:spLocks/>
              </p:cNvSpPr>
              <p:nvPr/>
            </p:nvSpPr>
            <p:spPr bwMode="auto">
              <a:xfrm>
                <a:off x="7870"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1" name="Group 153"/>
            <p:cNvGrpSpPr>
              <a:grpSpLocks/>
            </p:cNvGrpSpPr>
            <p:nvPr/>
          </p:nvGrpSpPr>
          <p:grpSpPr bwMode="auto">
            <a:xfrm>
              <a:off x="8017" y="648"/>
              <a:ext cx="2" cy="1465"/>
              <a:chOff x="8017" y="648"/>
              <a:chExt cx="2" cy="1465"/>
            </a:xfrm>
          </p:grpSpPr>
          <p:sp>
            <p:nvSpPr>
              <p:cNvPr id="160" name="Freeform 154"/>
              <p:cNvSpPr>
                <a:spLocks/>
              </p:cNvSpPr>
              <p:nvPr/>
            </p:nvSpPr>
            <p:spPr bwMode="auto">
              <a:xfrm>
                <a:off x="8017" y="648"/>
                <a:ext cx="2" cy="1465"/>
              </a:xfrm>
              <a:custGeom>
                <a:avLst/>
                <a:gdLst>
                  <a:gd name="T0" fmla="+- 0 648 648"/>
                  <a:gd name="T1" fmla="*/ 648 h 1465"/>
                  <a:gd name="T2" fmla="+- 0 2113 648"/>
                  <a:gd name="T3" fmla="*/ 2113 h 1465"/>
                </a:gdLst>
                <a:ahLst/>
                <a:cxnLst>
                  <a:cxn ang="0">
                    <a:pos x="0" y="T1"/>
                  </a:cxn>
                  <a:cxn ang="0">
                    <a:pos x="0" y="T3"/>
                  </a:cxn>
                </a:cxnLst>
                <a:rect l="0" t="0" r="r" b="b"/>
                <a:pathLst>
                  <a:path h="1465">
                    <a:moveTo>
                      <a:pt x="0" y="0"/>
                    </a:moveTo>
                    <a:lnTo>
                      <a:pt x="0" y="1465"/>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2" name="Group 155"/>
            <p:cNvGrpSpPr>
              <a:grpSpLocks/>
            </p:cNvGrpSpPr>
            <p:nvPr/>
          </p:nvGrpSpPr>
          <p:grpSpPr bwMode="auto">
            <a:xfrm>
              <a:off x="6701" y="1970"/>
              <a:ext cx="1465" cy="2"/>
              <a:chOff x="6701" y="1970"/>
              <a:chExt cx="1465" cy="2"/>
            </a:xfrm>
          </p:grpSpPr>
          <p:sp>
            <p:nvSpPr>
              <p:cNvPr id="159" name="Freeform 156"/>
              <p:cNvSpPr>
                <a:spLocks/>
              </p:cNvSpPr>
              <p:nvPr/>
            </p:nvSpPr>
            <p:spPr bwMode="auto">
              <a:xfrm>
                <a:off x="6701" y="197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3" name="Group 157"/>
            <p:cNvGrpSpPr>
              <a:grpSpLocks/>
            </p:cNvGrpSpPr>
            <p:nvPr/>
          </p:nvGrpSpPr>
          <p:grpSpPr bwMode="auto">
            <a:xfrm>
              <a:off x="6701" y="1823"/>
              <a:ext cx="1465" cy="2"/>
              <a:chOff x="6701" y="1823"/>
              <a:chExt cx="1465" cy="2"/>
            </a:xfrm>
          </p:grpSpPr>
          <p:sp>
            <p:nvSpPr>
              <p:cNvPr id="158" name="Freeform 158"/>
              <p:cNvSpPr>
                <a:spLocks/>
              </p:cNvSpPr>
              <p:nvPr/>
            </p:nvSpPr>
            <p:spPr bwMode="auto">
              <a:xfrm>
                <a:off x="6701" y="1823"/>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4" name="Group 159"/>
            <p:cNvGrpSpPr>
              <a:grpSpLocks/>
            </p:cNvGrpSpPr>
            <p:nvPr/>
          </p:nvGrpSpPr>
          <p:grpSpPr bwMode="auto">
            <a:xfrm>
              <a:off x="6701" y="1677"/>
              <a:ext cx="1465" cy="2"/>
              <a:chOff x="6701" y="1677"/>
              <a:chExt cx="1465" cy="2"/>
            </a:xfrm>
          </p:grpSpPr>
          <p:sp>
            <p:nvSpPr>
              <p:cNvPr id="157" name="Freeform 160"/>
              <p:cNvSpPr>
                <a:spLocks/>
              </p:cNvSpPr>
              <p:nvPr/>
            </p:nvSpPr>
            <p:spPr bwMode="auto">
              <a:xfrm>
                <a:off x="6701" y="167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5" name="Group 161"/>
            <p:cNvGrpSpPr>
              <a:grpSpLocks/>
            </p:cNvGrpSpPr>
            <p:nvPr/>
          </p:nvGrpSpPr>
          <p:grpSpPr bwMode="auto">
            <a:xfrm>
              <a:off x="6701" y="1530"/>
              <a:ext cx="1465" cy="2"/>
              <a:chOff x="6701" y="1530"/>
              <a:chExt cx="1465" cy="2"/>
            </a:xfrm>
          </p:grpSpPr>
          <p:sp>
            <p:nvSpPr>
              <p:cNvPr id="156" name="Freeform 162"/>
              <p:cNvSpPr>
                <a:spLocks/>
              </p:cNvSpPr>
              <p:nvPr/>
            </p:nvSpPr>
            <p:spPr bwMode="auto">
              <a:xfrm>
                <a:off x="6701" y="153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6" name="Group 163"/>
            <p:cNvGrpSpPr>
              <a:grpSpLocks/>
            </p:cNvGrpSpPr>
            <p:nvPr/>
          </p:nvGrpSpPr>
          <p:grpSpPr bwMode="auto">
            <a:xfrm>
              <a:off x="6701" y="1383"/>
              <a:ext cx="1465" cy="2"/>
              <a:chOff x="6701" y="1383"/>
              <a:chExt cx="1465" cy="2"/>
            </a:xfrm>
          </p:grpSpPr>
          <p:sp>
            <p:nvSpPr>
              <p:cNvPr id="155" name="Freeform 164"/>
              <p:cNvSpPr>
                <a:spLocks/>
              </p:cNvSpPr>
              <p:nvPr/>
            </p:nvSpPr>
            <p:spPr bwMode="auto">
              <a:xfrm>
                <a:off x="6701" y="1383"/>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7" name="Group 165"/>
            <p:cNvGrpSpPr>
              <a:grpSpLocks/>
            </p:cNvGrpSpPr>
            <p:nvPr/>
          </p:nvGrpSpPr>
          <p:grpSpPr bwMode="auto">
            <a:xfrm>
              <a:off x="6701" y="1237"/>
              <a:ext cx="1465" cy="2"/>
              <a:chOff x="6701" y="1237"/>
              <a:chExt cx="1465" cy="2"/>
            </a:xfrm>
          </p:grpSpPr>
          <p:sp>
            <p:nvSpPr>
              <p:cNvPr id="154" name="Freeform 166"/>
              <p:cNvSpPr>
                <a:spLocks/>
              </p:cNvSpPr>
              <p:nvPr/>
            </p:nvSpPr>
            <p:spPr bwMode="auto">
              <a:xfrm>
                <a:off x="6701" y="123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8" name="Group 167"/>
            <p:cNvGrpSpPr>
              <a:grpSpLocks/>
            </p:cNvGrpSpPr>
            <p:nvPr/>
          </p:nvGrpSpPr>
          <p:grpSpPr bwMode="auto">
            <a:xfrm>
              <a:off x="6701" y="1090"/>
              <a:ext cx="1465" cy="2"/>
              <a:chOff x="6701" y="1090"/>
              <a:chExt cx="1465" cy="2"/>
            </a:xfrm>
          </p:grpSpPr>
          <p:sp>
            <p:nvSpPr>
              <p:cNvPr id="153" name="Freeform 168"/>
              <p:cNvSpPr>
                <a:spLocks/>
              </p:cNvSpPr>
              <p:nvPr/>
            </p:nvSpPr>
            <p:spPr bwMode="auto">
              <a:xfrm>
                <a:off x="6701" y="1090"/>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49" name="Group 169"/>
            <p:cNvGrpSpPr>
              <a:grpSpLocks/>
            </p:cNvGrpSpPr>
            <p:nvPr/>
          </p:nvGrpSpPr>
          <p:grpSpPr bwMode="auto">
            <a:xfrm>
              <a:off x="6701" y="944"/>
              <a:ext cx="1465" cy="2"/>
              <a:chOff x="6701" y="944"/>
              <a:chExt cx="1465" cy="2"/>
            </a:xfrm>
          </p:grpSpPr>
          <p:sp>
            <p:nvSpPr>
              <p:cNvPr id="152" name="Freeform 170"/>
              <p:cNvSpPr>
                <a:spLocks/>
              </p:cNvSpPr>
              <p:nvPr/>
            </p:nvSpPr>
            <p:spPr bwMode="auto">
              <a:xfrm>
                <a:off x="6701" y="944"/>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50" name="Group 171"/>
            <p:cNvGrpSpPr>
              <a:grpSpLocks/>
            </p:cNvGrpSpPr>
            <p:nvPr/>
          </p:nvGrpSpPr>
          <p:grpSpPr bwMode="auto">
            <a:xfrm>
              <a:off x="6701" y="797"/>
              <a:ext cx="1465" cy="2"/>
              <a:chOff x="6701" y="797"/>
              <a:chExt cx="1465" cy="2"/>
            </a:xfrm>
          </p:grpSpPr>
          <p:sp>
            <p:nvSpPr>
              <p:cNvPr id="151" name="Freeform 172"/>
              <p:cNvSpPr>
                <a:spLocks/>
              </p:cNvSpPr>
              <p:nvPr/>
            </p:nvSpPr>
            <p:spPr bwMode="auto">
              <a:xfrm>
                <a:off x="6701" y="797"/>
                <a:ext cx="1465" cy="2"/>
              </a:xfrm>
              <a:custGeom>
                <a:avLst/>
                <a:gdLst>
                  <a:gd name="T0" fmla="+- 0 8166 6701"/>
                  <a:gd name="T1" fmla="*/ T0 w 1465"/>
                  <a:gd name="T2" fmla="+- 0 6701 6701"/>
                  <a:gd name="T3" fmla="*/ T2 w 1465"/>
                </a:gdLst>
                <a:ahLst/>
                <a:cxnLst>
                  <a:cxn ang="0">
                    <a:pos x="T1" y="0"/>
                  </a:cxn>
                  <a:cxn ang="0">
                    <a:pos x="T3" y="0"/>
                  </a:cxn>
                </a:cxnLst>
                <a:rect l="0" t="0" r="r" b="b"/>
                <a:pathLst>
                  <a:path w="1465">
                    <a:moveTo>
                      <a:pt x="1465" y="0"/>
                    </a:moveTo>
                    <a:lnTo>
                      <a:pt x="0" y="0"/>
                    </a:lnTo>
                  </a:path>
                </a:pathLst>
              </a:custGeom>
              <a:noFill/>
              <a:ln w="1054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grpSp>
        <p:nvGrpSpPr>
          <p:cNvPr id="171" name="Group 174"/>
          <p:cNvGrpSpPr>
            <a:grpSpLocks/>
          </p:cNvGrpSpPr>
          <p:nvPr/>
        </p:nvGrpSpPr>
        <p:grpSpPr bwMode="auto">
          <a:xfrm>
            <a:off x="9587209" y="1451047"/>
            <a:ext cx="1965850" cy="1963834"/>
            <a:chOff x="6721" y="-1312"/>
            <a:chExt cx="1199" cy="1196"/>
          </a:xfrm>
        </p:grpSpPr>
        <p:grpSp>
          <p:nvGrpSpPr>
            <p:cNvPr id="172" name="Group 175"/>
            <p:cNvGrpSpPr>
              <a:grpSpLocks/>
            </p:cNvGrpSpPr>
            <p:nvPr/>
          </p:nvGrpSpPr>
          <p:grpSpPr bwMode="auto">
            <a:xfrm>
              <a:off x="6962" y="-837"/>
              <a:ext cx="125" cy="130"/>
              <a:chOff x="6962" y="-837"/>
              <a:chExt cx="125" cy="130"/>
            </a:xfrm>
          </p:grpSpPr>
          <p:sp>
            <p:nvSpPr>
              <p:cNvPr id="213" name="Freeform 176"/>
              <p:cNvSpPr>
                <a:spLocks/>
              </p:cNvSpPr>
              <p:nvPr/>
            </p:nvSpPr>
            <p:spPr bwMode="auto">
              <a:xfrm>
                <a:off x="6962" y="-837"/>
                <a:ext cx="125" cy="130"/>
              </a:xfrm>
              <a:custGeom>
                <a:avLst/>
                <a:gdLst>
                  <a:gd name="T0" fmla="+- 0 6920 6920"/>
                  <a:gd name="T1" fmla="*/ T0 w 167"/>
                  <a:gd name="T2" fmla="+- 0 -837 -837"/>
                  <a:gd name="T3" fmla="*/ -837 h 130"/>
                  <a:gd name="T4" fmla="+- 0 7086 6920"/>
                  <a:gd name="T5" fmla="*/ T4 w 167"/>
                  <a:gd name="T6" fmla="+- 0 -837 -837"/>
                  <a:gd name="T7" fmla="*/ -837 h 130"/>
                  <a:gd name="T8" fmla="+- 0 7086 6920"/>
                  <a:gd name="T9" fmla="*/ T8 w 167"/>
                  <a:gd name="T10" fmla="+- 0 -707 -837"/>
                  <a:gd name="T11" fmla="*/ -707 h 130"/>
                  <a:gd name="T12" fmla="+- 0 6920 6920"/>
                  <a:gd name="T13" fmla="*/ T12 w 167"/>
                  <a:gd name="T14" fmla="+- 0 -707 -837"/>
                  <a:gd name="T15" fmla="*/ -707 h 130"/>
                  <a:gd name="T16" fmla="+- 0 6920 6920"/>
                  <a:gd name="T17" fmla="*/ T16 w 167"/>
                  <a:gd name="T18" fmla="+- 0 -837 -837"/>
                  <a:gd name="T19" fmla="*/ -837 h 130"/>
                </a:gdLst>
                <a:ahLst/>
                <a:cxnLst>
                  <a:cxn ang="0">
                    <a:pos x="T1" y="T3"/>
                  </a:cxn>
                  <a:cxn ang="0">
                    <a:pos x="T5" y="T7"/>
                  </a:cxn>
                  <a:cxn ang="0">
                    <a:pos x="T9" y="T11"/>
                  </a:cxn>
                  <a:cxn ang="0">
                    <a:pos x="T13" y="T15"/>
                  </a:cxn>
                  <a:cxn ang="0">
                    <a:pos x="T17" y="T19"/>
                  </a:cxn>
                </a:cxnLst>
                <a:rect l="0" t="0" r="r" b="b"/>
                <a:pathLst>
                  <a:path w="167" h="130">
                    <a:moveTo>
                      <a:pt x="0" y="0"/>
                    </a:moveTo>
                    <a:lnTo>
                      <a:pt x="166" y="0"/>
                    </a:lnTo>
                    <a:lnTo>
                      <a:pt x="166" y="130"/>
                    </a:lnTo>
                    <a:lnTo>
                      <a:pt x="0" y="130"/>
                    </a:lnTo>
                    <a:lnTo>
                      <a:pt x="0" y="0"/>
                    </a:lnTo>
                    <a:close/>
                  </a:path>
                </a:pathLst>
              </a:custGeom>
              <a:solidFill>
                <a:srgbClr val="F49AC1"/>
              </a:solidFill>
              <a:ln w="9525">
                <a:no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73" name="Group 177"/>
            <p:cNvGrpSpPr>
              <a:grpSpLocks/>
            </p:cNvGrpSpPr>
            <p:nvPr/>
          </p:nvGrpSpPr>
          <p:grpSpPr bwMode="auto">
            <a:xfrm>
              <a:off x="6722" y="-1307"/>
              <a:ext cx="237" cy="589"/>
              <a:chOff x="6722" y="-1307"/>
              <a:chExt cx="237" cy="589"/>
            </a:xfrm>
          </p:grpSpPr>
          <p:sp>
            <p:nvSpPr>
              <p:cNvPr id="212" name="Freeform 178"/>
              <p:cNvSpPr>
                <a:spLocks/>
              </p:cNvSpPr>
              <p:nvPr/>
            </p:nvSpPr>
            <p:spPr bwMode="auto">
              <a:xfrm>
                <a:off x="6722" y="-1307"/>
                <a:ext cx="237" cy="589"/>
              </a:xfrm>
              <a:custGeom>
                <a:avLst/>
                <a:gdLst>
                  <a:gd name="T0" fmla="+- 0 6718 6718"/>
                  <a:gd name="T1" fmla="*/ T0 w 237"/>
                  <a:gd name="T2" fmla="+- 0 -1311 -1311"/>
                  <a:gd name="T3" fmla="*/ -1311 h 589"/>
                  <a:gd name="T4" fmla="+- 0 6955 6718"/>
                  <a:gd name="T5" fmla="*/ T4 w 237"/>
                  <a:gd name="T6" fmla="+- 0 -1311 -1311"/>
                  <a:gd name="T7" fmla="*/ -1311 h 589"/>
                  <a:gd name="T8" fmla="+- 0 6955 6718"/>
                  <a:gd name="T9" fmla="*/ T8 w 237"/>
                  <a:gd name="T10" fmla="+- 0 -722 -1311"/>
                  <a:gd name="T11" fmla="*/ -722 h 589"/>
                  <a:gd name="T12" fmla="+- 0 6718 6718"/>
                  <a:gd name="T13" fmla="*/ T12 w 237"/>
                  <a:gd name="T14" fmla="+- 0 -722 -1311"/>
                  <a:gd name="T15" fmla="*/ -722 h 589"/>
                  <a:gd name="T16" fmla="+- 0 6718 6718"/>
                  <a:gd name="T17" fmla="*/ T16 w 237"/>
                  <a:gd name="T18" fmla="+- 0 -1311 -1311"/>
                  <a:gd name="T19" fmla="*/ -1311 h 589"/>
                </a:gdLst>
                <a:ahLst/>
                <a:cxnLst>
                  <a:cxn ang="0">
                    <a:pos x="T1" y="T3"/>
                  </a:cxn>
                  <a:cxn ang="0">
                    <a:pos x="T5" y="T7"/>
                  </a:cxn>
                  <a:cxn ang="0">
                    <a:pos x="T9" y="T11"/>
                  </a:cxn>
                  <a:cxn ang="0">
                    <a:pos x="T13" y="T15"/>
                  </a:cxn>
                  <a:cxn ang="0">
                    <a:pos x="T17" y="T19"/>
                  </a:cxn>
                </a:cxnLst>
                <a:rect l="0" t="0" r="r" b="b"/>
                <a:pathLst>
                  <a:path w="237" h="589">
                    <a:moveTo>
                      <a:pt x="0" y="0"/>
                    </a:moveTo>
                    <a:lnTo>
                      <a:pt x="237" y="0"/>
                    </a:lnTo>
                    <a:lnTo>
                      <a:pt x="237" y="589"/>
                    </a:lnTo>
                    <a:lnTo>
                      <a:pt x="0" y="589"/>
                    </a:lnTo>
                    <a:lnTo>
                      <a:pt x="0" y="0"/>
                    </a:lnTo>
                    <a:close/>
                  </a:path>
                </a:pathLst>
              </a:custGeom>
              <a:solidFill>
                <a:srgbClr val="D5E15B"/>
              </a:solidFill>
              <a:ln w="9525">
                <a:noFill/>
                <a:round/>
                <a:headEnd/>
                <a:tailEnd/>
              </a:ln>
              <a:extLst/>
            </p:spPr>
            <p:txBody>
              <a:bodyPr vert="horz" wrap="square" lIns="91440" tIns="45720" rIns="91440" bIns="45720" numCol="1" anchor="t" anchorCtr="0" compatLnSpc="1">
                <a:prstTxWarp prst="textNoShape">
                  <a:avLst/>
                </a:prstTxWarp>
              </a:bodyPr>
              <a:lstStyle/>
              <a:p>
                <a:endParaRPr lang="fa-IR"/>
              </a:p>
            </p:txBody>
          </p:sp>
        </p:grpSp>
        <p:grpSp>
          <p:nvGrpSpPr>
            <p:cNvPr id="174" name="Group 179"/>
            <p:cNvGrpSpPr>
              <a:grpSpLocks/>
            </p:cNvGrpSpPr>
            <p:nvPr/>
          </p:nvGrpSpPr>
          <p:grpSpPr bwMode="auto">
            <a:xfrm>
              <a:off x="6721" y="-1312"/>
              <a:ext cx="1197" cy="1196"/>
              <a:chOff x="6721" y="-1312"/>
              <a:chExt cx="1197" cy="1196"/>
            </a:xfrm>
          </p:grpSpPr>
          <p:sp>
            <p:nvSpPr>
              <p:cNvPr id="211" name="Freeform 180"/>
              <p:cNvSpPr>
                <a:spLocks/>
              </p:cNvSpPr>
              <p:nvPr/>
            </p:nvSpPr>
            <p:spPr bwMode="auto">
              <a:xfrm>
                <a:off x="6721" y="-1312"/>
                <a:ext cx="1197" cy="1196"/>
              </a:xfrm>
              <a:custGeom>
                <a:avLst/>
                <a:gdLst>
                  <a:gd name="T0" fmla="+- 0 6721 6721"/>
                  <a:gd name="T1" fmla="*/ T0 w 1197"/>
                  <a:gd name="T2" fmla="+- 0 -1312 -1312"/>
                  <a:gd name="T3" fmla="*/ -1312 h 1196"/>
                  <a:gd name="T4" fmla="+- 0 7917 6721"/>
                  <a:gd name="T5" fmla="*/ T4 w 1197"/>
                  <a:gd name="T6" fmla="+- 0 -1312 -1312"/>
                  <a:gd name="T7" fmla="*/ -1312 h 1196"/>
                  <a:gd name="T8" fmla="+- 0 7917 6721"/>
                  <a:gd name="T9" fmla="*/ T8 w 1197"/>
                  <a:gd name="T10" fmla="+- 0 -116 -1312"/>
                  <a:gd name="T11" fmla="*/ -116 h 1196"/>
                  <a:gd name="T12" fmla="+- 0 6721 6721"/>
                  <a:gd name="T13" fmla="*/ T12 w 1197"/>
                  <a:gd name="T14" fmla="+- 0 -116 -1312"/>
                  <a:gd name="T15" fmla="*/ -116 h 1196"/>
                  <a:gd name="T16" fmla="+- 0 6721 6721"/>
                  <a:gd name="T17" fmla="*/ T16 w 1197"/>
                  <a:gd name="T18" fmla="+- 0 -1312 -1312"/>
                  <a:gd name="T19" fmla="*/ -1312 h 1196"/>
                </a:gdLst>
                <a:ahLst/>
                <a:cxnLst>
                  <a:cxn ang="0">
                    <a:pos x="T1" y="T3"/>
                  </a:cxn>
                  <a:cxn ang="0">
                    <a:pos x="T5" y="T7"/>
                  </a:cxn>
                  <a:cxn ang="0">
                    <a:pos x="T9" y="T11"/>
                  </a:cxn>
                  <a:cxn ang="0">
                    <a:pos x="T13" y="T15"/>
                  </a:cxn>
                  <a:cxn ang="0">
                    <a:pos x="T17" y="T19"/>
                  </a:cxn>
                </a:cxnLst>
                <a:rect l="0" t="0" r="r" b="b"/>
                <a:pathLst>
                  <a:path w="1197" h="1196">
                    <a:moveTo>
                      <a:pt x="0" y="0"/>
                    </a:moveTo>
                    <a:lnTo>
                      <a:pt x="1196" y="0"/>
                    </a:lnTo>
                    <a:lnTo>
                      <a:pt x="1196" y="1196"/>
                    </a:lnTo>
                    <a:lnTo>
                      <a:pt x="0" y="1196"/>
                    </a:lnTo>
                    <a:lnTo>
                      <a:pt x="0" y="0"/>
                    </a:lnTo>
                    <a:close/>
                  </a:path>
                </a:pathLst>
              </a:custGeom>
              <a:noFill/>
              <a:ln w="1421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75" name="Group 181"/>
            <p:cNvGrpSpPr>
              <a:grpSpLocks/>
            </p:cNvGrpSpPr>
            <p:nvPr/>
          </p:nvGrpSpPr>
          <p:grpSpPr bwMode="auto">
            <a:xfrm>
              <a:off x="6840" y="-1312"/>
              <a:ext cx="2" cy="1196"/>
              <a:chOff x="6840" y="-1312"/>
              <a:chExt cx="2" cy="1196"/>
            </a:xfrm>
          </p:grpSpPr>
          <p:sp>
            <p:nvSpPr>
              <p:cNvPr id="210" name="Freeform 182"/>
              <p:cNvSpPr>
                <a:spLocks/>
              </p:cNvSpPr>
              <p:nvPr/>
            </p:nvSpPr>
            <p:spPr bwMode="auto">
              <a:xfrm>
                <a:off x="6840" y="-1312"/>
                <a:ext cx="2" cy="1196"/>
              </a:xfrm>
              <a:custGeom>
                <a:avLst/>
                <a:gdLst>
                  <a:gd name="T0" fmla="+- 0 -1312 -1312"/>
                  <a:gd name="T1" fmla="*/ -1312 h 1196"/>
                  <a:gd name="T2" fmla="+- 0 -116 -1312"/>
                  <a:gd name="T3" fmla="*/ -116 h 1196"/>
                </a:gdLst>
                <a:ahLst/>
                <a:cxnLst>
                  <a:cxn ang="0">
                    <a:pos x="0" y="T1"/>
                  </a:cxn>
                  <a:cxn ang="0">
                    <a:pos x="0" y="T3"/>
                  </a:cxn>
                </a:cxnLst>
                <a:rect l="0" t="0" r="r" b="b"/>
                <a:pathLst>
                  <a:path h="1196">
                    <a:moveTo>
                      <a:pt x="0" y="0"/>
                    </a:moveTo>
                    <a:lnTo>
                      <a:pt x="0" y="1196"/>
                    </a:lnTo>
                  </a:path>
                </a:pathLst>
              </a:custGeom>
              <a:noFill/>
              <a:ln w="861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76" name="Group 183"/>
            <p:cNvGrpSpPr>
              <a:grpSpLocks/>
            </p:cNvGrpSpPr>
            <p:nvPr/>
          </p:nvGrpSpPr>
          <p:grpSpPr bwMode="auto">
            <a:xfrm>
              <a:off x="6960" y="-1312"/>
              <a:ext cx="2" cy="1196"/>
              <a:chOff x="6960" y="-1312"/>
              <a:chExt cx="2" cy="1196"/>
            </a:xfrm>
          </p:grpSpPr>
          <p:sp>
            <p:nvSpPr>
              <p:cNvPr id="209" name="Freeform 184"/>
              <p:cNvSpPr>
                <a:spLocks/>
              </p:cNvSpPr>
              <p:nvPr/>
            </p:nvSpPr>
            <p:spPr bwMode="auto">
              <a:xfrm>
                <a:off x="6960" y="-1312"/>
                <a:ext cx="2" cy="1196"/>
              </a:xfrm>
              <a:custGeom>
                <a:avLst/>
                <a:gdLst>
                  <a:gd name="T0" fmla="+- 0 -1312 -1312"/>
                  <a:gd name="T1" fmla="*/ -1312 h 1196"/>
                  <a:gd name="T2" fmla="+- 0 -116 -1312"/>
                  <a:gd name="T3" fmla="*/ -116 h 1196"/>
                </a:gdLst>
                <a:ahLst/>
                <a:cxnLst>
                  <a:cxn ang="0">
                    <a:pos x="0" y="T1"/>
                  </a:cxn>
                  <a:cxn ang="0">
                    <a:pos x="0" y="T3"/>
                  </a:cxn>
                </a:cxnLst>
                <a:rect l="0" t="0" r="r" b="b"/>
                <a:pathLst>
                  <a:path h="1196">
                    <a:moveTo>
                      <a:pt x="0" y="0"/>
                    </a:moveTo>
                    <a:lnTo>
                      <a:pt x="0" y="1196"/>
                    </a:lnTo>
                  </a:path>
                </a:pathLst>
              </a:custGeom>
              <a:noFill/>
              <a:ln w="1421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77" name="Group 185"/>
            <p:cNvGrpSpPr>
              <a:grpSpLocks/>
            </p:cNvGrpSpPr>
            <p:nvPr/>
          </p:nvGrpSpPr>
          <p:grpSpPr bwMode="auto">
            <a:xfrm>
              <a:off x="7080" y="-1312"/>
              <a:ext cx="2" cy="1196"/>
              <a:chOff x="7080" y="-1312"/>
              <a:chExt cx="2" cy="1196"/>
            </a:xfrm>
          </p:grpSpPr>
          <p:sp>
            <p:nvSpPr>
              <p:cNvPr id="208" name="Freeform 186"/>
              <p:cNvSpPr>
                <a:spLocks/>
              </p:cNvSpPr>
              <p:nvPr/>
            </p:nvSpPr>
            <p:spPr bwMode="auto">
              <a:xfrm>
                <a:off x="7080" y="-1312"/>
                <a:ext cx="2" cy="1196"/>
              </a:xfrm>
              <a:custGeom>
                <a:avLst/>
                <a:gdLst>
                  <a:gd name="T0" fmla="+- 0 -1312 -1312"/>
                  <a:gd name="T1" fmla="*/ -1312 h 1196"/>
                  <a:gd name="T2" fmla="+- 0 -116 -1312"/>
                  <a:gd name="T3" fmla="*/ -116 h 1196"/>
                </a:gdLst>
                <a:ahLst/>
                <a:cxnLst>
                  <a:cxn ang="0">
                    <a:pos x="0" y="T1"/>
                  </a:cxn>
                  <a:cxn ang="0">
                    <a:pos x="0" y="T3"/>
                  </a:cxn>
                </a:cxnLst>
                <a:rect l="0" t="0" r="r" b="b"/>
                <a:pathLst>
                  <a:path h="1196">
                    <a:moveTo>
                      <a:pt x="0" y="0"/>
                    </a:moveTo>
                    <a:lnTo>
                      <a:pt x="0" y="1196"/>
                    </a:lnTo>
                  </a:path>
                </a:pathLst>
              </a:custGeom>
              <a:noFill/>
              <a:ln w="861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78" name="Group 187"/>
            <p:cNvGrpSpPr>
              <a:grpSpLocks/>
            </p:cNvGrpSpPr>
            <p:nvPr/>
          </p:nvGrpSpPr>
          <p:grpSpPr bwMode="auto">
            <a:xfrm>
              <a:off x="7199" y="-1312"/>
              <a:ext cx="2" cy="1196"/>
              <a:chOff x="7199" y="-1312"/>
              <a:chExt cx="2" cy="1196"/>
            </a:xfrm>
          </p:grpSpPr>
          <p:sp>
            <p:nvSpPr>
              <p:cNvPr id="207" name="Freeform 188"/>
              <p:cNvSpPr>
                <a:spLocks/>
              </p:cNvSpPr>
              <p:nvPr/>
            </p:nvSpPr>
            <p:spPr bwMode="auto">
              <a:xfrm>
                <a:off x="7199" y="-1312"/>
                <a:ext cx="2" cy="1196"/>
              </a:xfrm>
              <a:custGeom>
                <a:avLst/>
                <a:gdLst>
                  <a:gd name="T0" fmla="+- 0 -1312 -1312"/>
                  <a:gd name="T1" fmla="*/ -1312 h 1196"/>
                  <a:gd name="T2" fmla="+- 0 -116 -1312"/>
                  <a:gd name="T3" fmla="*/ -116 h 1196"/>
                </a:gdLst>
                <a:ahLst/>
                <a:cxnLst>
                  <a:cxn ang="0">
                    <a:pos x="0" y="T1"/>
                  </a:cxn>
                  <a:cxn ang="0">
                    <a:pos x="0" y="T3"/>
                  </a:cxn>
                </a:cxnLst>
                <a:rect l="0" t="0" r="r" b="b"/>
                <a:pathLst>
                  <a:path h="1196">
                    <a:moveTo>
                      <a:pt x="0" y="0"/>
                    </a:moveTo>
                    <a:lnTo>
                      <a:pt x="0" y="1196"/>
                    </a:lnTo>
                  </a:path>
                </a:pathLst>
              </a:custGeom>
              <a:noFill/>
              <a:ln w="1421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79" name="Group 189"/>
            <p:cNvGrpSpPr>
              <a:grpSpLocks/>
            </p:cNvGrpSpPr>
            <p:nvPr/>
          </p:nvGrpSpPr>
          <p:grpSpPr bwMode="auto">
            <a:xfrm>
              <a:off x="7319" y="-1312"/>
              <a:ext cx="2" cy="1196"/>
              <a:chOff x="7319" y="-1312"/>
              <a:chExt cx="2" cy="1196"/>
            </a:xfrm>
          </p:grpSpPr>
          <p:sp>
            <p:nvSpPr>
              <p:cNvPr id="206" name="Freeform 190"/>
              <p:cNvSpPr>
                <a:spLocks/>
              </p:cNvSpPr>
              <p:nvPr/>
            </p:nvSpPr>
            <p:spPr bwMode="auto">
              <a:xfrm>
                <a:off x="7319" y="-1312"/>
                <a:ext cx="2" cy="1196"/>
              </a:xfrm>
              <a:custGeom>
                <a:avLst/>
                <a:gdLst>
                  <a:gd name="T0" fmla="+- 0 -1312 -1312"/>
                  <a:gd name="T1" fmla="*/ -1312 h 1196"/>
                  <a:gd name="T2" fmla="+- 0 -116 -1312"/>
                  <a:gd name="T3" fmla="*/ -116 h 1196"/>
                </a:gdLst>
                <a:ahLst/>
                <a:cxnLst>
                  <a:cxn ang="0">
                    <a:pos x="0" y="T1"/>
                  </a:cxn>
                  <a:cxn ang="0">
                    <a:pos x="0" y="T3"/>
                  </a:cxn>
                </a:cxnLst>
                <a:rect l="0" t="0" r="r" b="b"/>
                <a:pathLst>
                  <a:path h="1196">
                    <a:moveTo>
                      <a:pt x="0" y="0"/>
                    </a:moveTo>
                    <a:lnTo>
                      <a:pt x="0" y="1196"/>
                    </a:lnTo>
                  </a:path>
                </a:pathLst>
              </a:custGeom>
              <a:noFill/>
              <a:ln w="861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80" name="Group 191"/>
            <p:cNvGrpSpPr>
              <a:grpSpLocks/>
            </p:cNvGrpSpPr>
            <p:nvPr/>
          </p:nvGrpSpPr>
          <p:grpSpPr bwMode="auto">
            <a:xfrm>
              <a:off x="7439" y="-1312"/>
              <a:ext cx="2" cy="1196"/>
              <a:chOff x="7439" y="-1312"/>
              <a:chExt cx="2" cy="1196"/>
            </a:xfrm>
          </p:grpSpPr>
          <p:sp>
            <p:nvSpPr>
              <p:cNvPr id="205" name="Freeform 192"/>
              <p:cNvSpPr>
                <a:spLocks/>
              </p:cNvSpPr>
              <p:nvPr/>
            </p:nvSpPr>
            <p:spPr bwMode="auto">
              <a:xfrm>
                <a:off x="7439" y="-1312"/>
                <a:ext cx="2" cy="1196"/>
              </a:xfrm>
              <a:custGeom>
                <a:avLst/>
                <a:gdLst>
                  <a:gd name="T0" fmla="+- 0 -1312 -1312"/>
                  <a:gd name="T1" fmla="*/ -1312 h 1196"/>
                  <a:gd name="T2" fmla="+- 0 -116 -1312"/>
                  <a:gd name="T3" fmla="*/ -116 h 1196"/>
                </a:gdLst>
                <a:ahLst/>
                <a:cxnLst>
                  <a:cxn ang="0">
                    <a:pos x="0" y="T1"/>
                  </a:cxn>
                  <a:cxn ang="0">
                    <a:pos x="0" y="T3"/>
                  </a:cxn>
                </a:cxnLst>
                <a:rect l="0" t="0" r="r" b="b"/>
                <a:pathLst>
                  <a:path h="1196">
                    <a:moveTo>
                      <a:pt x="0" y="0"/>
                    </a:moveTo>
                    <a:lnTo>
                      <a:pt x="0" y="1196"/>
                    </a:lnTo>
                  </a:path>
                </a:pathLst>
              </a:custGeom>
              <a:noFill/>
              <a:ln w="1421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81" name="Group 193"/>
            <p:cNvGrpSpPr>
              <a:grpSpLocks/>
            </p:cNvGrpSpPr>
            <p:nvPr/>
          </p:nvGrpSpPr>
          <p:grpSpPr bwMode="auto">
            <a:xfrm>
              <a:off x="7559" y="-1312"/>
              <a:ext cx="2" cy="1196"/>
              <a:chOff x="7559" y="-1312"/>
              <a:chExt cx="2" cy="1196"/>
            </a:xfrm>
          </p:grpSpPr>
          <p:sp>
            <p:nvSpPr>
              <p:cNvPr id="204" name="Freeform 194"/>
              <p:cNvSpPr>
                <a:spLocks/>
              </p:cNvSpPr>
              <p:nvPr/>
            </p:nvSpPr>
            <p:spPr bwMode="auto">
              <a:xfrm>
                <a:off x="7559" y="-1312"/>
                <a:ext cx="2" cy="1196"/>
              </a:xfrm>
              <a:custGeom>
                <a:avLst/>
                <a:gdLst>
                  <a:gd name="T0" fmla="+- 0 -1312 -1312"/>
                  <a:gd name="T1" fmla="*/ -1312 h 1196"/>
                  <a:gd name="T2" fmla="+- 0 -116 -1312"/>
                  <a:gd name="T3" fmla="*/ -116 h 1196"/>
                </a:gdLst>
                <a:ahLst/>
                <a:cxnLst>
                  <a:cxn ang="0">
                    <a:pos x="0" y="T1"/>
                  </a:cxn>
                  <a:cxn ang="0">
                    <a:pos x="0" y="T3"/>
                  </a:cxn>
                </a:cxnLst>
                <a:rect l="0" t="0" r="r" b="b"/>
                <a:pathLst>
                  <a:path h="1196">
                    <a:moveTo>
                      <a:pt x="0" y="0"/>
                    </a:moveTo>
                    <a:lnTo>
                      <a:pt x="0" y="1196"/>
                    </a:lnTo>
                  </a:path>
                </a:pathLst>
              </a:custGeom>
              <a:noFill/>
              <a:ln w="861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82" name="Group 195"/>
            <p:cNvGrpSpPr>
              <a:grpSpLocks/>
            </p:cNvGrpSpPr>
            <p:nvPr/>
          </p:nvGrpSpPr>
          <p:grpSpPr bwMode="auto">
            <a:xfrm>
              <a:off x="7678" y="-1312"/>
              <a:ext cx="2" cy="1196"/>
              <a:chOff x="7678" y="-1312"/>
              <a:chExt cx="2" cy="1196"/>
            </a:xfrm>
          </p:grpSpPr>
          <p:sp>
            <p:nvSpPr>
              <p:cNvPr id="203" name="Freeform 196"/>
              <p:cNvSpPr>
                <a:spLocks/>
              </p:cNvSpPr>
              <p:nvPr/>
            </p:nvSpPr>
            <p:spPr bwMode="auto">
              <a:xfrm>
                <a:off x="7678" y="-1312"/>
                <a:ext cx="2" cy="1196"/>
              </a:xfrm>
              <a:custGeom>
                <a:avLst/>
                <a:gdLst>
                  <a:gd name="T0" fmla="+- 0 -1312 -1312"/>
                  <a:gd name="T1" fmla="*/ -1312 h 1196"/>
                  <a:gd name="T2" fmla="+- 0 -116 -1312"/>
                  <a:gd name="T3" fmla="*/ -116 h 1196"/>
                </a:gdLst>
                <a:ahLst/>
                <a:cxnLst>
                  <a:cxn ang="0">
                    <a:pos x="0" y="T1"/>
                  </a:cxn>
                  <a:cxn ang="0">
                    <a:pos x="0" y="T3"/>
                  </a:cxn>
                </a:cxnLst>
                <a:rect l="0" t="0" r="r" b="b"/>
                <a:pathLst>
                  <a:path h="1196">
                    <a:moveTo>
                      <a:pt x="0" y="0"/>
                    </a:moveTo>
                    <a:lnTo>
                      <a:pt x="0" y="1196"/>
                    </a:lnTo>
                  </a:path>
                </a:pathLst>
              </a:custGeom>
              <a:noFill/>
              <a:ln w="1421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83" name="Group 197"/>
            <p:cNvGrpSpPr>
              <a:grpSpLocks/>
            </p:cNvGrpSpPr>
            <p:nvPr/>
          </p:nvGrpSpPr>
          <p:grpSpPr bwMode="auto">
            <a:xfrm>
              <a:off x="7798" y="-1312"/>
              <a:ext cx="2" cy="1196"/>
              <a:chOff x="7798" y="-1312"/>
              <a:chExt cx="2" cy="1196"/>
            </a:xfrm>
          </p:grpSpPr>
          <p:sp>
            <p:nvSpPr>
              <p:cNvPr id="202" name="Freeform 198"/>
              <p:cNvSpPr>
                <a:spLocks/>
              </p:cNvSpPr>
              <p:nvPr/>
            </p:nvSpPr>
            <p:spPr bwMode="auto">
              <a:xfrm>
                <a:off x="7798" y="-1312"/>
                <a:ext cx="2" cy="1196"/>
              </a:xfrm>
              <a:custGeom>
                <a:avLst/>
                <a:gdLst>
                  <a:gd name="T0" fmla="+- 0 -1312 -1312"/>
                  <a:gd name="T1" fmla="*/ -1312 h 1196"/>
                  <a:gd name="T2" fmla="+- 0 -116 -1312"/>
                  <a:gd name="T3" fmla="*/ -116 h 1196"/>
                </a:gdLst>
                <a:ahLst/>
                <a:cxnLst>
                  <a:cxn ang="0">
                    <a:pos x="0" y="T1"/>
                  </a:cxn>
                  <a:cxn ang="0">
                    <a:pos x="0" y="T3"/>
                  </a:cxn>
                </a:cxnLst>
                <a:rect l="0" t="0" r="r" b="b"/>
                <a:pathLst>
                  <a:path h="1196">
                    <a:moveTo>
                      <a:pt x="0" y="0"/>
                    </a:moveTo>
                    <a:lnTo>
                      <a:pt x="0" y="1196"/>
                    </a:lnTo>
                  </a:path>
                </a:pathLst>
              </a:custGeom>
              <a:noFill/>
              <a:ln w="861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84" name="Group 199"/>
            <p:cNvGrpSpPr>
              <a:grpSpLocks/>
            </p:cNvGrpSpPr>
            <p:nvPr/>
          </p:nvGrpSpPr>
          <p:grpSpPr bwMode="auto">
            <a:xfrm>
              <a:off x="6723" y="-233"/>
              <a:ext cx="1197" cy="2"/>
              <a:chOff x="6723" y="-233"/>
              <a:chExt cx="1197" cy="2"/>
            </a:xfrm>
          </p:grpSpPr>
          <p:sp>
            <p:nvSpPr>
              <p:cNvPr id="201" name="Freeform 200"/>
              <p:cNvSpPr>
                <a:spLocks/>
              </p:cNvSpPr>
              <p:nvPr/>
            </p:nvSpPr>
            <p:spPr bwMode="auto">
              <a:xfrm>
                <a:off x="6723" y="-233"/>
                <a:ext cx="1197" cy="2"/>
              </a:xfrm>
              <a:custGeom>
                <a:avLst/>
                <a:gdLst>
                  <a:gd name="T0" fmla="+- 0 7920 6723"/>
                  <a:gd name="T1" fmla="*/ T0 w 1197"/>
                  <a:gd name="T2" fmla="+- 0 6723 6723"/>
                  <a:gd name="T3" fmla="*/ T2 w 1197"/>
                </a:gdLst>
                <a:ahLst/>
                <a:cxnLst>
                  <a:cxn ang="0">
                    <a:pos x="T1" y="0"/>
                  </a:cxn>
                  <a:cxn ang="0">
                    <a:pos x="T3" y="0"/>
                  </a:cxn>
                </a:cxnLst>
                <a:rect l="0" t="0" r="r" b="b"/>
                <a:pathLst>
                  <a:path w="1197">
                    <a:moveTo>
                      <a:pt x="1197" y="0"/>
                    </a:moveTo>
                    <a:lnTo>
                      <a:pt x="0" y="0"/>
                    </a:lnTo>
                  </a:path>
                </a:pathLst>
              </a:custGeom>
              <a:noFill/>
              <a:ln w="861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85" name="Group 201"/>
            <p:cNvGrpSpPr>
              <a:grpSpLocks/>
            </p:cNvGrpSpPr>
            <p:nvPr/>
          </p:nvGrpSpPr>
          <p:grpSpPr bwMode="auto">
            <a:xfrm>
              <a:off x="6723" y="-352"/>
              <a:ext cx="1197" cy="2"/>
              <a:chOff x="6723" y="-352"/>
              <a:chExt cx="1197" cy="2"/>
            </a:xfrm>
          </p:grpSpPr>
          <p:sp>
            <p:nvSpPr>
              <p:cNvPr id="200" name="Freeform 202"/>
              <p:cNvSpPr>
                <a:spLocks/>
              </p:cNvSpPr>
              <p:nvPr/>
            </p:nvSpPr>
            <p:spPr bwMode="auto">
              <a:xfrm>
                <a:off x="6723" y="-352"/>
                <a:ext cx="1197" cy="2"/>
              </a:xfrm>
              <a:custGeom>
                <a:avLst/>
                <a:gdLst>
                  <a:gd name="T0" fmla="+- 0 7920 6723"/>
                  <a:gd name="T1" fmla="*/ T0 w 1197"/>
                  <a:gd name="T2" fmla="+- 0 6723 6723"/>
                  <a:gd name="T3" fmla="*/ T2 w 1197"/>
                </a:gdLst>
                <a:ahLst/>
                <a:cxnLst>
                  <a:cxn ang="0">
                    <a:pos x="T1" y="0"/>
                  </a:cxn>
                  <a:cxn ang="0">
                    <a:pos x="T3" y="0"/>
                  </a:cxn>
                </a:cxnLst>
                <a:rect l="0" t="0" r="r" b="b"/>
                <a:pathLst>
                  <a:path w="1197">
                    <a:moveTo>
                      <a:pt x="1197" y="0"/>
                    </a:moveTo>
                    <a:lnTo>
                      <a:pt x="0" y="0"/>
                    </a:lnTo>
                  </a:path>
                </a:pathLst>
              </a:custGeom>
              <a:noFill/>
              <a:ln w="861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86" name="Group 203"/>
            <p:cNvGrpSpPr>
              <a:grpSpLocks/>
            </p:cNvGrpSpPr>
            <p:nvPr/>
          </p:nvGrpSpPr>
          <p:grpSpPr bwMode="auto">
            <a:xfrm>
              <a:off x="6723" y="-472"/>
              <a:ext cx="1197" cy="2"/>
              <a:chOff x="6723" y="-472"/>
              <a:chExt cx="1197" cy="2"/>
            </a:xfrm>
          </p:grpSpPr>
          <p:sp>
            <p:nvSpPr>
              <p:cNvPr id="199" name="Freeform 204"/>
              <p:cNvSpPr>
                <a:spLocks/>
              </p:cNvSpPr>
              <p:nvPr/>
            </p:nvSpPr>
            <p:spPr bwMode="auto">
              <a:xfrm>
                <a:off x="6723" y="-472"/>
                <a:ext cx="1197" cy="2"/>
              </a:xfrm>
              <a:custGeom>
                <a:avLst/>
                <a:gdLst>
                  <a:gd name="T0" fmla="+- 0 7920 6723"/>
                  <a:gd name="T1" fmla="*/ T0 w 1197"/>
                  <a:gd name="T2" fmla="+- 0 6723 6723"/>
                  <a:gd name="T3" fmla="*/ T2 w 1197"/>
                </a:gdLst>
                <a:ahLst/>
                <a:cxnLst>
                  <a:cxn ang="0">
                    <a:pos x="T1" y="0"/>
                  </a:cxn>
                  <a:cxn ang="0">
                    <a:pos x="T3" y="0"/>
                  </a:cxn>
                </a:cxnLst>
                <a:rect l="0" t="0" r="r" b="b"/>
                <a:pathLst>
                  <a:path w="1197">
                    <a:moveTo>
                      <a:pt x="1197" y="0"/>
                    </a:moveTo>
                    <a:lnTo>
                      <a:pt x="0" y="0"/>
                    </a:lnTo>
                  </a:path>
                </a:pathLst>
              </a:custGeom>
              <a:noFill/>
              <a:ln w="861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87" name="Group 205"/>
            <p:cNvGrpSpPr>
              <a:grpSpLocks/>
            </p:cNvGrpSpPr>
            <p:nvPr/>
          </p:nvGrpSpPr>
          <p:grpSpPr bwMode="auto">
            <a:xfrm>
              <a:off x="6723" y="-592"/>
              <a:ext cx="1197" cy="2"/>
              <a:chOff x="6723" y="-592"/>
              <a:chExt cx="1197" cy="2"/>
            </a:xfrm>
          </p:grpSpPr>
          <p:sp>
            <p:nvSpPr>
              <p:cNvPr id="198" name="Freeform 206"/>
              <p:cNvSpPr>
                <a:spLocks/>
              </p:cNvSpPr>
              <p:nvPr/>
            </p:nvSpPr>
            <p:spPr bwMode="auto">
              <a:xfrm>
                <a:off x="6723" y="-592"/>
                <a:ext cx="1197" cy="2"/>
              </a:xfrm>
              <a:custGeom>
                <a:avLst/>
                <a:gdLst>
                  <a:gd name="T0" fmla="+- 0 7920 6723"/>
                  <a:gd name="T1" fmla="*/ T0 w 1197"/>
                  <a:gd name="T2" fmla="+- 0 6723 6723"/>
                  <a:gd name="T3" fmla="*/ T2 w 1197"/>
                </a:gdLst>
                <a:ahLst/>
                <a:cxnLst>
                  <a:cxn ang="0">
                    <a:pos x="T1" y="0"/>
                  </a:cxn>
                  <a:cxn ang="0">
                    <a:pos x="T3" y="0"/>
                  </a:cxn>
                </a:cxnLst>
                <a:rect l="0" t="0" r="r" b="b"/>
                <a:pathLst>
                  <a:path w="1197">
                    <a:moveTo>
                      <a:pt x="1197" y="0"/>
                    </a:moveTo>
                    <a:lnTo>
                      <a:pt x="0" y="0"/>
                    </a:lnTo>
                  </a:path>
                </a:pathLst>
              </a:custGeom>
              <a:noFill/>
              <a:ln w="861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88" name="Group 207"/>
            <p:cNvGrpSpPr>
              <a:grpSpLocks/>
            </p:cNvGrpSpPr>
            <p:nvPr/>
          </p:nvGrpSpPr>
          <p:grpSpPr bwMode="auto">
            <a:xfrm>
              <a:off x="6723" y="-712"/>
              <a:ext cx="1197" cy="2"/>
              <a:chOff x="6723" y="-712"/>
              <a:chExt cx="1197" cy="2"/>
            </a:xfrm>
          </p:grpSpPr>
          <p:sp>
            <p:nvSpPr>
              <p:cNvPr id="197" name="Freeform 208"/>
              <p:cNvSpPr>
                <a:spLocks/>
              </p:cNvSpPr>
              <p:nvPr/>
            </p:nvSpPr>
            <p:spPr bwMode="auto">
              <a:xfrm>
                <a:off x="6723" y="-712"/>
                <a:ext cx="1197" cy="2"/>
              </a:xfrm>
              <a:custGeom>
                <a:avLst/>
                <a:gdLst>
                  <a:gd name="T0" fmla="+- 0 7920 6723"/>
                  <a:gd name="T1" fmla="*/ T0 w 1197"/>
                  <a:gd name="T2" fmla="+- 0 6723 6723"/>
                  <a:gd name="T3" fmla="*/ T2 w 1197"/>
                </a:gdLst>
                <a:ahLst/>
                <a:cxnLst>
                  <a:cxn ang="0">
                    <a:pos x="T1" y="0"/>
                  </a:cxn>
                  <a:cxn ang="0">
                    <a:pos x="T3" y="0"/>
                  </a:cxn>
                </a:cxnLst>
                <a:rect l="0" t="0" r="r" b="b"/>
                <a:pathLst>
                  <a:path w="1197">
                    <a:moveTo>
                      <a:pt x="1197" y="0"/>
                    </a:moveTo>
                    <a:lnTo>
                      <a:pt x="0" y="0"/>
                    </a:lnTo>
                  </a:path>
                </a:pathLst>
              </a:custGeom>
              <a:noFill/>
              <a:ln w="1421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89" name="Group 209"/>
            <p:cNvGrpSpPr>
              <a:grpSpLocks/>
            </p:cNvGrpSpPr>
            <p:nvPr/>
          </p:nvGrpSpPr>
          <p:grpSpPr bwMode="auto">
            <a:xfrm>
              <a:off x="6723" y="-831"/>
              <a:ext cx="1197" cy="2"/>
              <a:chOff x="6723" y="-831"/>
              <a:chExt cx="1197" cy="2"/>
            </a:xfrm>
          </p:grpSpPr>
          <p:sp>
            <p:nvSpPr>
              <p:cNvPr id="196" name="Freeform 210"/>
              <p:cNvSpPr>
                <a:spLocks/>
              </p:cNvSpPr>
              <p:nvPr/>
            </p:nvSpPr>
            <p:spPr bwMode="auto">
              <a:xfrm>
                <a:off x="6723" y="-831"/>
                <a:ext cx="1197" cy="2"/>
              </a:xfrm>
              <a:custGeom>
                <a:avLst/>
                <a:gdLst>
                  <a:gd name="T0" fmla="+- 0 7920 6723"/>
                  <a:gd name="T1" fmla="*/ T0 w 1197"/>
                  <a:gd name="T2" fmla="+- 0 6723 6723"/>
                  <a:gd name="T3" fmla="*/ T2 w 1197"/>
                </a:gdLst>
                <a:ahLst/>
                <a:cxnLst>
                  <a:cxn ang="0">
                    <a:pos x="T1" y="0"/>
                  </a:cxn>
                  <a:cxn ang="0">
                    <a:pos x="T3" y="0"/>
                  </a:cxn>
                </a:cxnLst>
                <a:rect l="0" t="0" r="r" b="b"/>
                <a:pathLst>
                  <a:path w="1197">
                    <a:moveTo>
                      <a:pt x="1197" y="0"/>
                    </a:moveTo>
                    <a:lnTo>
                      <a:pt x="0" y="0"/>
                    </a:lnTo>
                  </a:path>
                </a:pathLst>
              </a:custGeom>
              <a:noFill/>
              <a:ln w="861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90" name="Group 211"/>
            <p:cNvGrpSpPr>
              <a:grpSpLocks/>
            </p:cNvGrpSpPr>
            <p:nvPr/>
          </p:nvGrpSpPr>
          <p:grpSpPr bwMode="auto">
            <a:xfrm>
              <a:off x="6723" y="-951"/>
              <a:ext cx="1197" cy="2"/>
              <a:chOff x="6723" y="-951"/>
              <a:chExt cx="1197" cy="2"/>
            </a:xfrm>
          </p:grpSpPr>
          <p:sp>
            <p:nvSpPr>
              <p:cNvPr id="195" name="Freeform 212"/>
              <p:cNvSpPr>
                <a:spLocks/>
              </p:cNvSpPr>
              <p:nvPr/>
            </p:nvSpPr>
            <p:spPr bwMode="auto">
              <a:xfrm>
                <a:off x="6723" y="-951"/>
                <a:ext cx="1197" cy="2"/>
              </a:xfrm>
              <a:custGeom>
                <a:avLst/>
                <a:gdLst>
                  <a:gd name="T0" fmla="+- 0 7920 6723"/>
                  <a:gd name="T1" fmla="*/ T0 w 1197"/>
                  <a:gd name="T2" fmla="+- 0 6723 6723"/>
                  <a:gd name="T3" fmla="*/ T2 w 1197"/>
                </a:gdLst>
                <a:ahLst/>
                <a:cxnLst>
                  <a:cxn ang="0">
                    <a:pos x="T1" y="0"/>
                  </a:cxn>
                  <a:cxn ang="0">
                    <a:pos x="T3" y="0"/>
                  </a:cxn>
                </a:cxnLst>
                <a:rect l="0" t="0" r="r" b="b"/>
                <a:pathLst>
                  <a:path w="1197">
                    <a:moveTo>
                      <a:pt x="1197" y="0"/>
                    </a:moveTo>
                    <a:lnTo>
                      <a:pt x="0" y="0"/>
                    </a:lnTo>
                  </a:path>
                </a:pathLst>
              </a:custGeom>
              <a:noFill/>
              <a:ln w="861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91" name="Group 213"/>
            <p:cNvGrpSpPr>
              <a:grpSpLocks/>
            </p:cNvGrpSpPr>
            <p:nvPr/>
          </p:nvGrpSpPr>
          <p:grpSpPr bwMode="auto">
            <a:xfrm>
              <a:off x="6723" y="-1071"/>
              <a:ext cx="1197" cy="2"/>
              <a:chOff x="6723" y="-1071"/>
              <a:chExt cx="1197" cy="2"/>
            </a:xfrm>
          </p:grpSpPr>
          <p:sp>
            <p:nvSpPr>
              <p:cNvPr id="194" name="Freeform 214"/>
              <p:cNvSpPr>
                <a:spLocks/>
              </p:cNvSpPr>
              <p:nvPr/>
            </p:nvSpPr>
            <p:spPr bwMode="auto">
              <a:xfrm>
                <a:off x="6723" y="-1071"/>
                <a:ext cx="1197" cy="2"/>
              </a:xfrm>
              <a:custGeom>
                <a:avLst/>
                <a:gdLst>
                  <a:gd name="T0" fmla="+- 0 7920 6723"/>
                  <a:gd name="T1" fmla="*/ T0 w 1197"/>
                  <a:gd name="T2" fmla="+- 0 6723 6723"/>
                  <a:gd name="T3" fmla="*/ T2 w 1197"/>
                </a:gdLst>
                <a:ahLst/>
                <a:cxnLst>
                  <a:cxn ang="0">
                    <a:pos x="T1" y="0"/>
                  </a:cxn>
                  <a:cxn ang="0">
                    <a:pos x="T3" y="0"/>
                  </a:cxn>
                </a:cxnLst>
                <a:rect l="0" t="0" r="r" b="b"/>
                <a:pathLst>
                  <a:path w="1197">
                    <a:moveTo>
                      <a:pt x="1197" y="0"/>
                    </a:moveTo>
                    <a:lnTo>
                      <a:pt x="0" y="0"/>
                    </a:lnTo>
                  </a:path>
                </a:pathLst>
              </a:custGeom>
              <a:noFill/>
              <a:ln w="861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192" name="Group 215"/>
            <p:cNvGrpSpPr>
              <a:grpSpLocks/>
            </p:cNvGrpSpPr>
            <p:nvPr/>
          </p:nvGrpSpPr>
          <p:grpSpPr bwMode="auto">
            <a:xfrm>
              <a:off x="6723" y="-1190"/>
              <a:ext cx="1197" cy="2"/>
              <a:chOff x="6723" y="-1190"/>
              <a:chExt cx="1197" cy="2"/>
            </a:xfrm>
          </p:grpSpPr>
          <p:sp>
            <p:nvSpPr>
              <p:cNvPr id="193" name="Freeform 216"/>
              <p:cNvSpPr>
                <a:spLocks/>
              </p:cNvSpPr>
              <p:nvPr/>
            </p:nvSpPr>
            <p:spPr bwMode="auto">
              <a:xfrm>
                <a:off x="6723" y="-1190"/>
                <a:ext cx="1197" cy="2"/>
              </a:xfrm>
              <a:custGeom>
                <a:avLst/>
                <a:gdLst>
                  <a:gd name="T0" fmla="+- 0 7920 6723"/>
                  <a:gd name="T1" fmla="*/ T0 w 1197"/>
                  <a:gd name="T2" fmla="+- 0 6723 6723"/>
                  <a:gd name="T3" fmla="*/ T2 w 1197"/>
                </a:gdLst>
                <a:ahLst/>
                <a:cxnLst>
                  <a:cxn ang="0">
                    <a:pos x="T1" y="0"/>
                  </a:cxn>
                  <a:cxn ang="0">
                    <a:pos x="T3" y="0"/>
                  </a:cxn>
                </a:cxnLst>
                <a:rect l="0" t="0" r="r" b="b"/>
                <a:pathLst>
                  <a:path w="1197">
                    <a:moveTo>
                      <a:pt x="1197" y="0"/>
                    </a:moveTo>
                    <a:lnTo>
                      <a:pt x="0" y="0"/>
                    </a:lnTo>
                  </a:path>
                </a:pathLst>
              </a:custGeom>
              <a:noFill/>
              <a:ln w="8611">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mc:AlternateContent xmlns:mc="http://schemas.openxmlformats.org/markup-compatibility/2006" xmlns:a14="http://schemas.microsoft.com/office/drawing/2010/main">
        <mc:Choice Requires="a14">
          <p:sp>
            <p:nvSpPr>
              <p:cNvPr id="214" name="TextBox 213"/>
              <p:cNvSpPr txBox="1"/>
              <p:nvPr/>
            </p:nvSpPr>
            <p:spPr>
              <a:xfrm>
                <a:off x="9978712" y="3567715"/>
                <a:ext cx="1013864" cy="857927"/>
              </a:xfrm>
              <a:prstGeom prst="rect">
                <a:avLst/>
              </a:prstGeom>
              <a:noFill/>
            </p:spPr>
            <p:txBody>
              <a:bodyPr wrap="square" rtlCol="1">
                <a:spAutoFit/>
              </a:bodyPr>
              <a:lstStyle/>
              <a:p>
                <a:pPr algn="r" rtl="1"/>
                <a14:m>
                  <m:oMathPara xmlns:m="http://schemas.openxmlformats.org/officeDocument/2006/math">
                    <m:oMathParaPr>
                      <m:jc m:val="centerGroup"/>
                    </m:oMathParaPr>
                    <m:oMath xmlns:m="http://schemas.openxmlformats.org/officeDocument/2006/math">
                      <m:f>
                        <m:fPr>
                          <m:ctrlPr>
                            <a:rPr lang="fa-IR" sz="2800" i="1" dirty="0" smtClean="0">
                              <a:effectLst>
                                <a:outerShdw blurRad="38100" dist="38100" dir="2700000" algn="tl">
                                  <a:srgbClr val="000000">
                                    <a:alpha val="43137"/>
                                  </a:srgbClr>
                                </a:outerShdw>
                              </a:effectLst>
                              <a:latin typeface="Cambria Math" panose="02040503050406030204" pitchFamily="18" charset="0"/>
                              <a:cs typeface="B Nazanin" panose="00000400000000000000" pitchFamily="2" charset="-78"/>
                            </a:rPr>
                          </m:ctrlPr>
                        </m:fPr>
                        <m:num>
                          <m:r>
                            <m:rPr>
                              <m:nor/>
                            </m:rPr>
                            <a:rPr lang="fa-IR" sz="2800" b="0" i="0" dirty="0" smtClean="0">
                              <a:effectLst>
                                <a:outerShdw blurRad="38100" dist="38100" dir="2700000" algn="tl">
                                  <a:srgbClr val="000000">
                                    <a:alpha val="43137"/>
                                  </a:srgbClr>
                                </a:outerShdw>
                              </a:effectLst>
                              <a:cs typeface="B Nazanin" panose="00000400000000000000" pitchFamily="2" charset="-78"/>
                            </a:rPr>
                            <m:t>11</m:t>
                          </m:r>
                        </m:num>
                        <m:den>
                          <m:r>
                            <m:rPr>
                              <m:nor/>
                            </m:rPr>
                            <a:rPr lang="fa-IR" sz="2800" dirty="0">
                              <a:effectLst>
                                <a:outerShdw blurRad="38100" dist="38100" dir="2700000" algn="tl">
                                  <a:srgbClr val="000000">
                                    <a:alpha val="43137"/>
                                  </a:srgbClr>
                                </a:outerShdw>
                              </a:effectLst>
                              <a:cs typeface="B Nazanin" panose="00000400000000000000" pitchFamily="2" charset="-78"/>
                            </a:rPr>
                            <m:t>100</m:t>
                          </m:r>
                        </m:den>
                      </m:f>
                    </m:oMath>
                  </m:oMathPara>
                </a14:m>
                <a:endParaRPr lang="fa-IR" sz="3200" dirty="0">
                  <a:effectLst>
                    <a:outerShdw blurRad="38100" dist="38100" dir="2700000" algn="tl">
                      <a:srgbClr val="000000">
                        <a:alpha val="43137"/>
                      </a:srgbClr>
                    </a:outerShdw>
                  </a:effectLst>
                  <a:cs typeface="B Nazanin" panose="00000400000000000000" pitchFamily="2" charset="-78"/>
                </a:endParaRPr>
              </a:p>
            </p:txBody>
          </p:sp>
        </mc:Choice>
        <mc:Fallback xmlns="">
          <p:sp>
            <p:nvSpPr>
              <p:cNvPr id="214" name="TextBox 213"/>
              <p:cNvSpPr txBox="1">
                <a:spLocks noRot="1" noChangeAspect="1" noMove="1" noResize="1" noEditPoints="1" noAdjustHandles="1" noChangeArrowheads="1" noChangeShapeType="1" noTextEdit="1"/>
              </p:cNvSpPr>
              <p:nvPr/>
            </p:nvSpPr>
            <p:spPr>
              <a:xfrm>
                <a:off x="9978712" y="3567715"/>
                <a:ext cx="1013864" cy="857927"/>
              </a:xfrm>
              <a:prstGeom prst="rect">
                <a:avLst/>
              </a:prstGeom>
              <a:blipFill rotWithShape="0">
                <a:blip r:embed="rId3"/>
                <a:stretch>
                  <a:fillRect b="-1418"/>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15" name="TextBox 214"/>
              <p:cNvSpPr txBox="1"/>
              <p:nvPr/>
            </p:nvSpPr>
            <p:spPr>
              <a:xfrm>
                <a:off x="7595074" y="3564797"/>
                <a:ext cx="1588546" cy="863763"/>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fa-IR" sz="2800" i="1" dirty="0" smtClean="0">
                              <a:effectLst>
                                <a:outerShdw blurRad="38100" dist="38100" dir="2700000" algn="tl">
                                  <a:srgbClr val="000000">
                                    <a:alpha val="43137"/>
                                  </a:srgbClr>
                                </a:outerShdw>
                              </a:effectLst>
                              <a:latin typeface="Cambria Math" panose="02040503050406030204" pitchFamily="18" charset="0"/>
                              <a:cs typeface="B Nazanin" panose="00000400000000000000" pitchFamily="2" charset="-78"/>
                            </a:rPr>
                          </m:ctrlPr>
                        </m:fPr>
                        <m:num>
                          <m:r>
                            <m:rPr>
                              <m:nor/>
                            </m:rPr>
                            <a:rPr lang="fa-IR" sz="2800" b="0" i="0" dirty="0" smtClean="0">
                              <a:effectLst>
                                <a:outerShdw blurRad="38100" dist="38100" dir="2700000" algn="tl">
                                  <a:srgbClr val="000000">
                                    <a:alpha val="43137"/>
                                  </a:srgbClr>
                                </a:outerShdw>
                              </a:effectLst>
                              <a:cs typeface="B Nazanin" panose="00000400000000000000" pitchFamily="2" charset="-78"/>
                            </a:rPr>
                            <m:t>100</m:t>
                          </m:r>
                        </m:num>
                        <m:den>
                          <m:r>
                            <m:rPr>
                              <m:nor/>
                            </m:rPr>
                            <a:rPr lang="fa-IR" sz="2800" dirty="0">
                              <a:effectLst>
                                <a:outerShdw blurRad="38100" dist="38100" dir="2700000" algn="tl">
                                  <a:srgbClr val="000000">
                                    <a:alpha val="43137"/>
                                  </a:srgbClr>
                                </a:outerShdw>
                              </a:effectLst>
                              <a:cs typeface="B Nazanin" panose="00000400000000000000" pitchFamily="2" charset="-78"/>
                            </a:rPr>
                            <m:t>100</m:t>
                          </m:r>
                        </m:den>
                      </m:f>
                      <m:r>
                        <a:rPr lang="fa-IR" sz="2800" b="0" i="1" dirty="0" smtClean="0">
                          <a:effectLst>
                            <a:outerShdw blurRad="38100" dist="38100" dir="2700000" algn="tl">
                              <a:srgbClr val="000000">
                                <a:alpha val="43137"/>
                              </a:srgbClr>
                            </a:outerShdw>
                          </a:effectLst>
                          <a:latin typeface="Cambria Math" panose="02040503050406030204" pitchFamily="18" charset="0"/>
                          <a:cs typeface="B Nazanin" panose="00000400000000000000" pitchFamily="2" charset="-78"/>
                        </a:rPr>
                        <m:t>=</m:t>
                      </m:r>
                      <m:r>
                        <m:rPr>
                          <m:nor/>
                        </m:rPr>
                        <a:rPr lang="fa-IR" sz="2800" b="0" i="0" dirty="0" smtClean="0">
                          <a:effectLst>
                            <a:outerShdw blurRad="38100" dist="38100" dir="2700000" algn="tl">
                              <a:srgbClr val="000000">
                                <a:alpha val="43137"/>
                              </a:srgbClr>
                            </a:outerShdw>
                          </a:effectLst>
                          <a:cs typeface="B Nazanin" panose="00000400000000000000" pitchFamily="2" charset="-78"/>
                        </a:rPr>
                        <m:t>1</m:t>
                      </m:r>
                    </m:oMath>
                  </m:oMathPara>
                </a14:m>
                <a:endParaRPr lang="fa-IR" sz="2800" dirty="0">
                  <a:effectLst>
                    <a:outerShdw blurRad="38100" dist="38100" dir="2700000" algn="tl">
                      <a:srgbClr val="000000">
                        <a:alpha val="43137"/>
                      </a:srgbClr>
                    </a:outerShdw>
                  </a:effectLst>
                  <a:cs typeface="B Nazanin" panose="00000400000000000000" pitchFamily="2" charset="-78"/>
                </a:endParaRPr>
              </a:p>
            </p:txBody>
          </p:sp>
        </mc:Choice>
        <mc:Fallback xmlns="">
          <p:sp>
            <p:nvSpPr>
              <p:cNvPr id="215" name="TextBox 214"/>
              <p:cNvSpPr txBox="1">
                <a:spLocks noRot="1" noChangeAspect="1" noMove="1" noResize="1" noEditPoints="1" noAdjustHandles="1" noChangeArrowheads="1" noChangeShapeType="1" noTextEdit="1"/>
              </p:cNvSpPr>
              <p:nvPr/>
            </p:nvSpPr>
            <p:spPr>
              <a:xfrm>
                <a:off x="7595074" y="3564797"/>
                <a:ext cx="1588546" cy="863763"/>
              </a:xfrm>
              <a:prstGeom prst="rect">
                <a:avLst/>
              </a:prstGeom>
              <a:blipFill rotWithShape="0">
                <a:blip r:embed="rId4"/>
                <a:stretch>
                  <a:fillRect b="-709"/>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16" name="TextBox 215"/>
              <p:cNvSpPr txBox="1"/>
              <p:nvPr/>
            </p:nvSpPr>
            <p:spPr>
              <a:xfrm>
                <a:off x="5524022" y="3563194"/>
                <a:ext cx="1013864" cy="866969"/>
              </a:xfrm>
              <a:prstGeom prst="rect">
                <a:avLst/>
              </a:prstGeom>
              <a:noFill/>
            </p:spPr>
            <p:txBody>
              <a:bodyPr wrap="square" rtlCol="1">
                <a:spAutoFit/>
              </a:bodyPr>
              <a:lstStyle/>
              <a:p>
                <a:pPr algn="r" rtl="1"/>
                <a14:m>
                  <m:oMathPara xmlns:m="http://schemas.openxmlformats.org/officeDocument/2006/math">
                    <m:oMathParaPr>
                      <m:jc m:val="centerGroup"/>
                    </m:oMathParaPr>
                    <m:oMath xmlns:m="http://schemas.openxmlformats.org/officeDocument/2006/math">
                      <m:f>
                        <m:fPr>
                          <m:ctrlPr>
                            <a:rPr lang="fa-IR" sz="2800" i="1" dirty="0" smtClean="0">
                              <a:effectLst>
                                <a:outerShdw blurRad="38100" dist="38100" dir="2700000" algn="tl">
                                  <a:srgbClr val="000000">
                                    <a:alpha val="43137"/>
                                  </a:srgbClr>
                                </a:outerShdw>
                              </a:effectLst>
                              <a:latin typeface="Cambria Math" panose="02040503050406030204" pitchFamily="18" charset="0"/>
                              <a:cs typeface="B Nazanin" panose="00000400000000000000" pitchFamily="2" charset="-78"/>
                            </a:rPr>
                          </m:ctrlPr>
                        </m:fPr>
                        <m:num>
                          <m:r>
                            <m:rPr>
                              <m:nor/>
                            </m:rPr>
                            <a:rPr lang="fa-IR" sz="2800" b="0" i="0" dirty="0" smtClean="0">
                              <a:effectLst>
                                <a:outerShdw blurRad="38100" dist="38100" dir="2700000" algn="tl">
                                  <a:srgbClr val="000000">
                                    <a:alpha val="43137"/>
                                  </a:srgbClr>
                                </a:outerShdw>
                              </a:effectLst>
                              <a:cs typeface="B Nazanin" panose="00000400000000000000" pitchFamily="2" charset="-78"/>
                            </a:rPr>
                            <m:t>75</m:t>
                          </m:r>
                        </m:num>
                        <m:den>
                          <m:r>
                            <m:rPr>
                              <m:nor/>
                            </m:rPr>
                            <a:rPr lang="fa-IR" sz="2800" dirty="0">
                              <a:effectLst>
                                <a:outerShdw blurRad="38100" dist="38100" dir="2700000" algn="tl">
                                  <a:srgbClr val="000000">
                                    <a:alpha val="43137"/>
                                  </a:srgbClr>
                                </a:outerShdw>
                              </a:effectLst>
                              <a:cs typeface="B Nazanin" panose="00000400000000000000" pitchFamily="2" charset="-78"/>
                            </a:rPr>
                            <m:t>100</m:t>
                          </m:r>
                        </m:den>
                      </m:f>
                    </m:oMath>
                  </m:oMathPara>
                </a14:m>
                <a:endParaRPr lang="fa-IR" sz="3200" dirty="0">
                  <a:effectLst>
                    <a:outerShdw blurRad="38100" dist="38100" dir="2700000" algn="tl">
                      <a:srgbClr val="000000">
                        <a:alpha val="43137"/>
                      </a:srgbClr>
                    </a:outerShdw>
                  </a:effectLst>
                  <a:cs typeface="B Nazanin" panose="00000400000000000000" pitchFamily="2" charset="-78"/>
                </a:endParaRPr>
              </a:p>
            </p:txBody>
          </p:sp>
        </mc:Choice>
        <mc:Fallback xmlns="">
          <p:sp>
            <p:nvSpPr>
              <p:cNvPr id="216" name="TextBox 215"/>
              <p:cNvSpPr txBox="1">
                <a:spLocks noRot="1" noChangeAspect="1" noMove="1" noResize="1" noEditPoints="1" noAdjustHandles="1" noChangeArrowheads="1" noChangeShapeType="1" noTextEdit="1"/>
              </p:cNvSpPr>
              <p:nvPr/>
            </p:nvSpPr>
            <p:spPr>
              <a:xfrm>
                <a:off x="5524022" y="3563194"/>
                <a:ext cx="1013864" cy="866969"/>
              </a:xfrm>
              <a:prstGeom prst="rect">
                <a:avLst/>
              </a:prstGeom>
              <a:blipFill rotWithShape="0">
                <a:blip r:embed="rId5"/>
                <a:stretch>
                  <a:fillRect b="-704"/>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17" name="TextBox 216"/>
              <p:cNvSpPr txBox="1"/>
              <p:nvPr/>
            </p:nvSpPr>
            <p:spPr>
              <a:xfrm>
                <a:off x="3284253" y="3563194"/>
                <a:ext cx="1013864" cy="866969"/>
              </a:xfrm>
              <a:prstGeom prst="rect">
                <a:avLst/>
              </a:prstGeom>
              <a:noFill/>
            </p:spPr>
            <p:txBody>
              <a:bodyPr wrap="square" rtlCol="1">
                <a:spAutoFit/>
              </a:bodyPr>
              <a:lstStyle/>
              <a:p>
                <a:pPr algn="r" rtl="1"/>
                <a14:m>
                  <m:oMathPara xmlns:m="http://schemas.openxmlformats.org/officeDocument/2006/math">
                    <m:oMathParaPr>
                      <m:jc m:val="centerGroup"/>
                    </m:oMathParaPr>
                    <m:oMath xmlns:m="http://schemas.openxmlformats.org/officeDocument/2006/math">
                      <m:f>
                        <m:fPr>
                          <m:ctrlPr>
                            <a:rPr lang="fa-IR" sz="2800" i="1" dirty="0" smtClean="0">
                              <a:effectLst>
                                <a:outerShdw blurRad="38100" dist="38100" dir="2700000" algn="tl">
                                  <a:srgbClr val="000000">
                                    <a:alpha val="43137"/>
                                  </a:srgbClr>
                                </a:outerShdw>
                              </a:effectLst>
                              <a:latin typeface="Cambria Math" panose="02040503050406030204" pitchFamily="18" charset="0"/>
                              <a:cs typeface="B Nazanin" panose="00000400000000000000" pitchFamily="2" charset="-78"/>
                            </a:rPr>
                          </m:ctrlPr>
                        </m:fPr>
                        <m:num>
                          <m:r>
                            <m:rPr>
                              <m:nor/>
                            </m:rPr>
                            <a:rPr lang="fa-IR" sz="2800" b="0" i="0" dirty="0" smtClean="0">
                              <a:effectLst>
                                <a:outerShdw blurRad="38100" dist="38100" dir="2700000" algn="tl">
                                  <a:srgbClr val="000000">
                                    <a:alpha val="43137"/>
                                  </a:srgbClr>
                                </a:outerShdw>
                              </a:effectLst>
                              <a:cs typeface="B Nazanin" panose="00000400000000000000" pitchFamily="2" charset="-78"/>
                            </a:rPr>
                            <m:t>50</m:t>
                          </m:r>
                        </m:num>
                        <m:den>
                          <m:r>
                            <m:rPr>
                              <m:nor/>
                            </m:rPr>
                            <a:rPr lang="fa-IR" sz="2800" dirty="0">
                              <a:effectLst>
                                <a:outerShdw blurRad="38100" dist="38100" dir="2700000" algn="tl">
                                  <a:srgbClr val="000000">
                                    <a:alpha val="43137"/>
                                  </a:srgbClr>
                                </a:outerShdw>
                              </a:effectLst>
                              <a:cs typeface="B Nazanin" panose="00000400000000000000" pitchFamily="2" charset="-78"/>
                            </a:rPr>
                            <m:t>100</m:t>
                          </m:r>
                        </m:den>
                      </m:f>
                    </m:oMath>
                  </m:oMathPara>
                </a14:m>
                <a:endParaRPr lang="fa-IR" sz="3200" dirty="0">
                  <a:effectLst>
                    <a:outerShdw blurRad="38100" dist="38100" dir="2700000" algn="tl">
                      <a:srgbClr val="000000">
                        <a:alpha val="43137"/>
                      </a:srgbClr>
                    </a:outerShdw>
                  </a:effectLst>
                  <a:cs typeface="B Nazanin" panose="00000400000000000000" pitchFamily="2" charset="-78"/>
                </a:endParaRPr>
              </a:p>
            </p:txBody>
          </p:sp>
        </mc:Choice>
        <mc:Fallback xmlns="">
          <p:sp>
            <p:nvSpPr>
              <p:cNvPr id="217" name="TextBox 216"/>
              <p:cNvSpPr txBox="1">
                <a:spLocks noRot="1" noChangeAspect="1" noMove="1" noResize="1" noEditPoints="1" noAdjustHandles="1" noChangeArrowheads="1" noChangeShapeType="1" noTextEdit="1"/>
              </p:cNvSpPr>
              <p:nvPr/>
            </p:nvSpPr>
            <p:spPr>
              <a:xfrm>
                <a:off x="3284253" y="3563194"/>
                <a:ext cx="1013864" cy="866969"/>
              </a:xfrm>
              <a:prstGeom prst="rect">
                <a:avLst/>
              </a:prstGeom>
              <a:blipFill rotWithShape="0">
                <a:blip r:embed="rId6"/>
                <a:stretch>
                  <a:fillRect b="-704"/>
                </a:stretch>
              </a:blipFill>
            </p:spPr>
            <p:txBody>
              <a:bodyPr/>
              <a:lstStyle/>
              <a:p>
                <a:r>
                  <a:rPr lang="fa-IR">
                    <a:noFill/>
                  </a:rPr>
                  <a:t> </a:t>
                </a:r>
              </a:p>
            </p:txBody>
          </p:sp>
        </mc:Fallback>
      </mc:AlternateContent>
      <mc:AlternateContent xmlns:mc="http://schemas.openxmlformats.org/markup-compatibility/2006" xmlns:a14="http://schemas.microsoft.com/office/drawing/2010/main">
        <mc:Choice Requires="a14">
          <p:sp>
            <p:nvSpPr>
              <p:cNvPr id="218" name="TextBox 217"/>
              <p:cNvSpPr txBox="1"/>
              <p:nvPr/>
            </p:nvSpPr>
            <p:spPr>
              <a:xfrm>
                <a:off x="943802" y="3563194"/>
                <a:ext cx="1013864" cy="866969"/>
              </a:xfrm>
              <a:prstGeom prst="rect">
                <a:avLst/>
              </a:prstGeom>
              <a:noFill/>
            </p:spPr>
            <p:txBody>
              <a:bodyPr wrap="square" rtlCol="1">
                <a:spAutoFit/>
              </a:bodyPr>
              <a:lstStyle/>
              <a:p>
                <a:pPr algn="r" rtl="1"/>
                <a14:m>
                  <m:oMathPara xmlns:m="http://schemas.openxmlformats.org/officeDocument/2006/math">
                    <m:oMathParaPr>
                      <m:jc m:val="centerGroup"/>
                    </m:oMathParaPr>
                    <m:oMath xmlns:m="http://schemas.openxmlformats.org/officeDocument/2006/math">
                      <m:f>
                        <m:fPr>
                          <m:ctrlPr>
                            <a:rPr lang="fa-IR" sz="2800" i="1" dirty="0" smtClean="0">
                              <a:effectLst>
                                <a:outerShdw blurRad="38100" dist="38100" dir="2700000" algn="tl">
                                  <a:srgbClr val="000000">
                                    <a:alpha val="43137"/>
                                  </a:srgbClr>
                                </a:outerShdw>
                              </a:effectLst>
                              <a:latin typeface="Cambria Math" panose="02040503050406030204" pitchFamily="18" charset="0"/>
                              <a:cs typeface="B Nazanin" panose="00000400000000000000" pitchFamily="2" charset="-78"/>
                            </a:rPr>
                          </m:ctrlPr>
                        </m:fPr>
                        <m:num>
                          <m:r>
                            <m:rPr>
                              <m:nor/>
                            </m:rPr>
                            <a:rPr lang="fa-IR" sz="2800" b="0" i="0" dirty="0" smtClean="0">
                              <a:effectLst>
                                <a:outerShdw blurRad="38100" dist="38100" dir="2700000" algn="tl">
                                  <a:srgbClr val="000000">
                                    <a:alpha val="43137"/>
                                  </a:srgbClr>
                                </a:outerShdw>
                              </a:effectLst>
                              <a:cs typeface="B Nazanin" panose="00000400000000000000" pitchFamily="2" charset="-78"/>
                            </a:rPr>
                            <m:t>25</m:t>
                          </m:r>
                        </m:num>
                        <m:den>
                          <m:r>
                            <m:rPr>
                              <m:nor/>
                            </m:rPr>
                            <a:rPr lang="fa-IR" sz="2800" dirty="0">
                              <a:effectLst>
                                <a:outerShdw blurRad="38100" dist="38100" dir="2700000" algn="tl">
                                  <a:srgbClr val="000000">
                                    <a:alpha val="43137"/>
                                  </a:srgbClr>
                                </a:outerShdw>
                              </a:effectLst>
                              <a:cs typeface="B Nazanin" panose="00000400000000000000" pitchFamily="2" charset="-78"/>
                            </a:rPr>
                            <m:t>100</m:t>
                          </m:r>
                        </m:den>
                      </m:f>
                    </m:oMath>
                  </m:oMathPara>
                </a14:m>
                <a:endParaRPr lang="fa-IR" sz="3200" dirty="0">
                  <a:effectLst>
                    <a:outerShdw blurRad="38100" dist="38100" dir="2700000" algn="tl">
                      <a:srgbClr val="000000">
                        <a:alpha val="43137"/>
                      </a:srgbClr>
                    </a:outerShdw>
                  </a:effectLst>
                  <a:cs typeface="B Nazanin" panose="00000400000000000000" pitchFamily="2" charset="-78"/>
                </a:endParaRPr>
              </a:p>
            </p:txBody>
          </p:sp>
        </mc:Choice>
        <mc:Fallback xmlns="">
          <p:sp>
            <p:nvSpPr>
              <p:cNvPr id="218" name="TextBox 217"/>
              <p:cNvSpPr txBox="1">
                <a:spLocks noRot="1" noChangeAspect="1" noMove="1" noResize="1" noEditPoints="1" noAdjustHandles="1" noChangeArrowheads="1" noChangeShapeType="1" noTextEdit="1"/>
              </p:cNvSpPr>
              <p:nvPr/>
            </p:nvSpPr>
            <p:spPr>
              <a:xfrm>
                <a:off x="943802" y="3563194"/>
                <a:ext cx="1013864" cy="866969"/>
              </a:xfrm>
              <a:prstGeom prst="rect">
                <a:avLst/>
              </a:prstGeom>
              <a:blipFill rotWithShape="0">
                <a:blip r:embed="rId7"/>
                <a:stretch>
                  <a:fillRect b="-704"/>
                </a:stretch>
              </a:blipFill>
            </p:spPr>
            <p:txBody>
              <a:bodyPr/>
              <a:lstStyle/>
              <a:p>
                <a:r>
                  <a:rPr lang="fa-IR">
                    <a:noFill/>
                  </a:rPr>
                  <a:t> </a:t>
                </a:r>
              </a:p>
            </p:txBody>
          </p:sp>
        </mc:Fallback>
      </mc:AlternateContent>
      <p:sp>
        <p:nvSpPr>
          <p:cNvPr id="219" name="TextBox 218"/>
          <p:cNvSpPr txBox="1"/>
          <p:nvPr/>
        </p:nvSpPr>
        <p:spPr>
          <a:xfrm>
            <a:off x="8930683" y="95350"/>
            <a:ext cx="3134502" cy="523220"/>
          </a:xfrm>
          <a:prstGeom prst="rect">
            <a:avLst/>
          </a:prstGeom>
          <a:noFill/>
        </p:spPr>
        <p:txBody>
          <a:bodyPr wrap="square" rtlCol="1">
            <a:spAutoFit/>
          </a:bodyPr>
          <a:lstStyle/>
          <a:p>
            <a:r>
              <a:rPr lang="fa-IR" sz="2800"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کسر و اعدادِ اَعشاری</a:t>
            </a:r>
          </a:p>
        </p:txBody>
      </p:sp>
      <p:pic>
        <p:nvPicPr>
          <p:cNvPr id="220" name="Picture 2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5555148" y="-1988672"/>
            <a:ext cx="3230792" cy="14252416"/>
          </a:xfrm>
          <a:prstGeom prst="rect">
            <a:avLst/>
          </a:prstGeom>
        </p:spPr>
      </p:pic>
    </p:spTree>
    <p:custDataLst>
      <p:tags r:id="rId1"/>
    </p:custDataLst>
    <p:extLst>
      <p:ext uri="{BB962C8B-B14F-4D97-AF65-F5344CB8AC3E}">
        <p14:creationId xmlns:p14="http://schemas.microsoft.com/office/powerpoint/2010/main" val="7343243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advTm="26266">
        <p15:prstTrans prst="origami"/>
      </p:transition>
    </mc:Choice>
    <mc:Fallback>
      <p:transition spd="slow" advTm="262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1"/>
                                        </p:tgtEl>
                                        <p:attrNameLst>
                                          <p:attrName>style.visibility</p:attrName>
                                        </p:attrNameLst>
                                      </p:cBhvr>
                                      <p:to>
                                        <p:strVal val="visible"/>
                                      </p:to>
                                    </p:set>
                                    <p:animEffect transition="in" filter="fade">
                                      <p:cBhvr>
                                        <p:cTn id="12" dur="1000"/>
                                        <p:tgtEl>
                                          <p:spTgt spid="171"/>
                                        </p:tgtEl>
                                      </p:cBhvr>
                                    </p:animEffect>
                                    <p:anim calcmode="lin" valueType="num">
                                      <p:cBhvr>
                                        <p:cTn id="13" dur="1000" fill="hold"/>
                                        <p:tgtEl>
                                          <p:spTgt spid="171"/>
                                        </p:tgtEl>
                                        <p:attrNameLst>
                                          <p:attrName>ppt_x</p:attrName>
                                        </p:attrNameLst>
                                      </p:cBhvr>
                                      <p:tavLst>
                                        <p:tav tm="0">
                                          <p:val>
                                            <p:strVal val="#ppt_x"/>
                                          </p:val>
                                        </p:tav>
                                        <p:tav tm="100000">
                                          <p:val>
                                            <p:strVal val="#ppt_x"/>
                                          </p:val>
                                        </p:tav>
                                      </p:tavLst>
                                    </p:anim>
                                    <p:anim calcmode="lin" valueType="num">
                                      <p:cBhvr>
                                        <p:cTn id="14"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4"/>
                                        </p:tgtEl>
                                        <p:attrNameLst>
                                          <p:attrName>style.visibility</p:attrName>
                                        </p:attrNameLst>
                                      </p:cBhvr>
                                      <p:to>
                                        <p:strVal val="visible"/>
                                      </p:to>
                                    </p:set>
                                    <p:anim calcmode="lin" valueType="num">
                                      <p:cBhvr>
                                        <p:cTn id="19" dur="500" fill="hold"/>
                                        <p:tgtEl>
                                          <p:spTgt spid="214"/>
                                        </p:tgtEl>
                                        <p:attrNameLst>
                                          <p:attrName>ppt_w</p:attrName>
                                        </p:attrNameLst>
                                      </p:cBhvr>
                                      <p:tavLst>
                                        <p:tav tm="0">
                                          <p:val>
                                            <p:fltVal val="0"/>
                                          </p:val>
                                        </p:tav>
                                        <p:tav tm="100000">
                                          <p:val>
                                            <p:strVal val="#ppt_w"/>
                                          </p:val>
                                        </p:tav>
                                      </p:tavLst>
                                    </p:anim>
                                    <p:anim calcmode="lin" valueType="num">
                                      <p:cBhvr>
                                        <p:cTn id="20" dur="500" fill="hold"/>
                                        <p:tgtEl>
                                          <p:spTgt spid="214"/>
                                        </p:tgtEl>
                                        <p:attrNameLst>
                                          <p:attrName>ppt_h</p:attrName>
                                        </p:attrNameLst>
                                      </p:cBhvr>
                                      <p:tavLst>
                                        <p:tav tm="0">
                                          <p:val>
                                            <p:fltVal val="0"/>
                                          </p:val>
                                        </p:tav>
                                        <p:tav tm="100000">
                                          <p:val>
                                            <p:strVal val="#ppt_h"/>
                                          </p:val>
                                        </p:tav>
                                      </p:tavLst>
                                    </p:anim>
                                    <p:animEffect transition="in" filter="fade">
                                      <p:cBhvr>
                                        <p:cTn id="21" dur="500"/>
                                        <p:tgtEl>
                                          <p:spTgt spid="21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0"/>
                                        </p:tgtEl>
                                        <p:attrNameLst>
                                          <p:attrName>style.visibility</p:attrName>
                                        </p:attrNameLst>
                                      </p:cBhvr>
                                      <p:to>
                                        <p:strVal val="visible"/>
                                      </p:to>
                                    </p:set>
                                    <p:animEffect transition="in" filter="fade">
                                      <p:cBhvr>
                                        <p:cTn id="26" dur="1000"/>
                                        <p:tgtEl>
                                          <p:spTgt spid="130"/>
                                        </p:tgtEl>
                                      </p:cBhvr>
                                    </p:animEffect>
                                    <p:anim calcmode="lin" valueType="num">
                                      <p:cBhvr>
                                        <p:cTn id="27" dur="1000" fill="hold"/>
                                        <p:tgtEl>
                                          <p:spTgt spid="130"/>
                                        </p:tgtEl>
                                        <p:attrNameLst>
                                          <p:attrName>ppt_x</p:attrName>
                                        </p:attrNameLst>
                                      </p:cBhvr>
                                      <p:tavLst>
                                        <p:tav tm="0">
                                          <p:val>
                                            <p:strVal val="#ppt_x"/>
                                          </p:val>
                                        </p:tav>
                                        <p:tav tm="100000">
                                          <p:val>
                                            <p:strVal val="#ppt_x"/>
                                          </p:val>
                                        </p:tav>
                                      </p:tavLst>
                                    </p:anim>
                                    <p:anim calcmode="lin" valueType="num">
                                      <p:cBhvr>
                                        <p:cTn id="28"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15"/>
                                        </p:tgtEl>
                                        <p:attrNameLst>
                                          <p:attrName>style.visibility</p:attrName>
                                        </p:attrNameLst>
                                      </p:cBhvr>
                                      <p:to>
                                        <p:strVal val="visible"/>
                                      </p:to>
                                    </p:set>
                                    <p:anim calcmode="lin" valueType="num">
                                      <p:cBhvr>
                                        <p:cTn id="33" dur="500" fill="hold"/>
                                        <p:tgtEl>
                                          <p:spTgt spid="215"/>
                                        </p:tgtEl>
                                        <p:attrNameLst>
                                          <p:attrName>ppt_w</p:attrName>
                                        </p:attrNameLst>
                                      </p:cBhvr>
                                      <p:tavLst>
                                        <p:tav tm="0">
                                          <p:val>
                                            <p:fltVal val="0"/>
                                          </p:val>
                                        </p:tav>
                                        <p:tav tm="100000">
                                          <p:val>
                                            <p:strVal val="#ppt_w"/>
                                          </p:val>
                                        </p:tav>
                                      </p:tavLst>
                                    </p:anim>
                                    <p:anim calcmode="lin" valueType="num">
                                      <p:cBhvr>
                                        <p:cTn id="34" dur="500" fill="hold"/>
                                        <p:tgtEl>
                                          <p:spTgt spid="215"/>
                                        </p:tgtEl>
                                        <p:attrNameLst>
                                          <p:attrName>ppt_h</p:attrName>
                                        </p:attrNameLst>
                                      </p:cBhvr>
                                      <p:tavLst>
                                        <p:tav tm="0">
                                          <p:val>
                                            <p:fltVal val="0"/>
                                          </p:val>
                                        </p:tav>
                                        <p:tav tm="100000">
                                          <p:val>
                                            <p:strVal val="#ppt_h"/>
                                          </p:val>
                                        </p:tav>
                                      </p:tavLst>
                                    </p:anim>
                                    <p:animEffect transition="in" filter="fade">
                                      <p:cBhvr>
                                        <p:cTn id="35" dur="500"/>
                                        <p:tgtEl>
                                          <p:spTgt spid="21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p:cTn id="47" dur="500" fill="hold"/>
                                        <p:tgtEl>
                                          <p:spTgt spid="216"/>
                                        </p:tgtEl>
                                        <p:attrNameLst>
                                          <p:attrName>ppt_w</p:attrName>
                                        </p:attrNameLst>
                                      </p:cBhvr>
                                      <p:tavLst>
                                        <p:tav tm="0">
                                          <p:val>
                                            <p:fltVal val="0"/>
                                          </p:val>
                                        </p:tav>
                                        <p:tav tm="100000">
                                          <p:val>
                                            <p:strVal val="#ppt_w"/>
                                          </p:val>
                                        </p:tav>
                                      </p:tavLst>
                                    </p:anim>
                                    <p:anim calcmode="lin" valueType="num">
                                      <p:cBhvr>
                                        <p:cTn id="48" dur="500" fill="hold"/>
                                        <p:tgtEl>
                                          <p:spTgt spid="216"/>
                                        </p:tgtEl>
                                        <p:attrNameLst>
                                          <p:attrName>ppt_h</p:attrName>
                                        </p:attrNameLst>
                                      </p:cBhvr>
                                      <p:tavLst>
                                        <p:tav tm="0">
                                          <p:val>
                                            <p:fltVal val="0"/>
                                          </p:val>
                                        </p:tav>
                                        <p:tav tm="100000">
                                          <p:val>
                                            <p:strVal val="#ppt_h"/>
                                          </p:val>
                                        </p:tav>
                                      </p:tavLst>
                                    </p:anim>
                                    <p:animEffect transition="in" filter="fade">
                                      <p:cBhvr>
                                        <p:cTn id="49" dur="500"/>
                                        <p:tgtEl>
                                          <p:spTgt spid="21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fade">
                                      <p:cBhvr>
                                        <p:cTn id="54" dur="1000"/>
                                        <p:tgtEl>
                                          <p:spTgt spid="89"/>
                                        </p:tgtEl>
                                      </p:cBhvr>
                                    </p:animEffect>
                                    <p:anim calcmode="lin" valueType="num">
                                      <p:cBhvr>
                                        <p:cTn id="55" dur="1000" fill="hold"/>
                                        <p:tgtEl>
                                          <p:spTgt spid="89"/>
                                        </p:tgtEl>
                                        <p:attrNameLst>
                                          <p:attrName>ppt_x</p:attrName>
                                        </p:attrNameLst>
                                      </p:cBhvr>
                                      <p:tavLst>
                                        <p:tav tm="0">
                                          <p:val>
                                            <p:strVal val="#ppt_x"/>
                                          </p:val>
                                        </p:tav>
                                        <p:tav tm="100000">
                                          <p:val>
                                            <p:strVal val="#ppt_x"/>
                                          </p:val>
                                        </p:tav>
                                      </p:tavLst>
                                    </p:anim>
                                    <p:anim calcmode="lin" valueType="num">
                                      <p:cBhvr>
                                        <p:cTn id="56"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17"/>
                                        </p:tgtEl>
                                        <p:attrNameLst>
                                          <p:attrName>style.visibility</p:attrName>
                                        </p:attrNameLst>
                                      </p:cBhvr>
                                      <p:to>
                                        <p:strVal val="visible"/>
                                      </p:to>
                                    </p:set>
                                    <p:anim calcmode="lin" valueType="num">
                                      <p:cBhvr>
                                        <p:cTn id="61" dur="500" fill="hold"/>
                                        <p:tgtEl>
                                          <p:spTgt spid="217"/>
                                        </p:tgtEl>
                                        <p:attrNameLst>
                                          <p:attrName>ppt_w</p:attrName>
                                        </p:attrNameLst>
                                      </p:cBhvr>
                                      <p:tavLst>
                                        <p:tav tm="0">
                                          <p:val>
                                            <p:fltVal val="0"/>
                                          </p:val>
                                        </p:tav>
                                        <p:tav tm="100000">
                                          <p:val>
                                            <p:strVal val="#ppt_w"/>
                                          </p:val>
                                        </p:tav>
                                      </p:tavLst>
                                    </p:anim>
                                    <p:anim calcmode="lin" valueType="num">
                                      <p:cBhvr>
                                        <p:cTn id="62" dur="500" fill="hold"/>
                                        <p:tgtEl>
                                          <p:spTgt spid="217"/>
                                        </p:tgtEl>
                                        <p:attrNameLst>
                                          <p:attrName>ppt_h</p:attrName>
                                        </p:attrNameLst>
                                      </p:cBhvr>
                                      <p:tavLst>
                                        <p:tav tm="0">
                                          <p:val>
                                            <p:fltVal val="0"/>
                                          </p:val>
                                        </p:tav>
                                        <p:tav tm="100000">
                                          <p:val>
                                            <p:strVal val="#ppt_h"/>
                                          </p:val>
                                        </p:tav>
                                      </p:tavLst>
                                    </p:anim>
                                    <p:animEffect transition="in" filter="fade">
                                      <p:cBhvr>
                                        <p:cTn id="63" dur="500"/>
                                        <p:tgtEl>
                                          <p:spTgt spid="217"/>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18"/>
                                        </p:tgtEl>
                                        <p:attrNameLst>
                                          <p:attrName>style.visibility</p:attrName>
                                        </p:attrNameLst>
                                      </p:cBhvr>
                                      <p:to>
                                        <p:strVal val="visible"/>
                                      </p:to>
                                    </p:set>
                                    <p:anim calcmode="lin" valueType="num">
                                      <p:cBhvr>
                                        <p:cTn id="75" dur="500" fill="hold"/>
                                        <p:tgtEl>
                                          <p:spTgt spid="218"/>
                                        </p:tgtEl>
                                        <p:attrNameLst>
                                          <p:attrName>ppt_w</p:attrName>
                                        </p:attrNameLst>
                                      </p:cBhvr>
                                      <p:tavLst>
                                        <p:tav tm="0">
                                          <p:val>
                                            <p:fltVal val="0"/>
                                          </p:val>
                                        </p:tav>
                                        <p:tav tm="100000">
                                          <p:val>
                                            <p:strVal val="#ppt_w"/>
                                          </p:val>
                                        </p:tav>
                                      </p:tavLst>
                                    </p:anim>
                                    <p:anim calcmode="lin" valueType="num">
                                      <p:cBhvr>
                                        <p:cTn id="76" dur="500" fill="hold"/>
                                        <p:tgtEl>
                                          <p:spTgt spid="218"/>
                                        </p:tgtEl>
                                        <p:attrNameLst>
                                          <p:attrName>ppt_h</p:attrName>
                                        </p:attrNameLst>
                                      </p:cBhvr>
                                      <p:tavLst>
                                        <p:tav tm="0">
                                          <p:val>
                                            <p:fltVal val="0"/>
                                          </p:val>
                                        </p:tav>
                                        <p:tav tm="100000">
                                          <p:val>
                                            <p:strVal val="#ppt_h"/>
                                          </p:val>
                                        </p:tav>
                                      </p:tavLst>
                                    </p:anim>
                                    <p:animEffect transition="in" filter="fade">
                                      <p:cBhvr>
                                        <p:cTn id="77"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4" grpId="0"/>
      <p:bldP spid="215" grpId="0"/>
      <p:bldP spid="216" grpId="0"/>
      <p:bldP spid="217" grpId="0"/>
      <p:bldP spid="2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5331" y="956024"/>
            <a:ext cx="2619761" cy="2926086"/>
          </a:xfrm>
          <a:prstGeom prst="rect">
            <a:avLst/>
          </a:prstGeom>
        </p:spPr>
      </p:pic>
      <p:sp>
        <p:nvSpPr>
          <p:cNvPr id="6" name="16-Point Star 5"/>
          <p:cNvSpPr/>
          <p:nvPr/>
        </p:nvSpPr>
        <p:spPr>
          <a:xfrm>
            <a:off x="79612" y="3148215"/>
            <a:ext cx="12112388" cy="2142698"/>
          </a:xfrm>
          <a:prstGeom prst="star16">
            <a:avLst>
              <a:gd name="adj" fmla="val 4641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443552" y="4001525"/>
            <a:ext cx="11304896" cy="584775"/>
          </a:xfrm>
          <a:prstGeom prst="rect">
            <a:avLst/>
          </a:prstGeom>
          <a:noFill/>
        </p:spPr>
        <p:txBody>
          <a:bodyPr wrap="square" rtlCol="1">
            <a:spAutoFit/>
          </a:bodyPr>
          <a:lstStyle/>
          <a:p>
            <a:pPr algn="ctr" rtl="1"/>
            <a:r>
              <a:rPr lang="fa-IR" sz="3200" dirty="0">
                <a:solidFill>
                  <a:srgbClr val="FF0000"/>
                </a:solidFill>
                <a:effectLst>
                  <a:glow rad="317500">
                    <a:schemeClr val="bg1">
                      <a:alpha val="68000"/>
                    </a:schemeClr>
                  </a:glow>
                  <a:outerShdw blurRad="38100" dist="38100" dir="2700000" algn="tl">
                    <a:srgbClr val="000000">
                      <a:alpha val="43137"/>
                    </a:srgbClr>
                  </a:outerShdw>
                </a:effectLst>
                <a:cs typeface="B Koodak" panose="00000700000000000000" pitchFamily="2" charset="-78"/>
              </a:rPr>
              <a:t>به کسرهایی که مخرج آن ها </a:t>
            </a:r>
            <a:r>
              <a:rPr lang="fa-IR" sz="3200" dirty="0">
                <a:effectLst>
                  <a:outerShdw blurRad="38100" dist="38100" dir="2700000" algn="tl">
                    <a:srgbClr val="000000">
                      <a:alpha val="43137"/>
                    </a:srgbClr>
                  </a:outerShdw>
                </a:effectLst>
                <a:cs typeface="B Koodak" panose="00000700000000000000" pitchFamily="2" charset="-78"/>
              </a:rPr>
              <a:t>10</a:t>
            </a:r>
            <a:r>
              <a:rPr lang="fa-IR" sz="3200" dirty="0">
                <a:solidFill>
                  <a:srgbClr val="FF0000"/>
                </a:solidFill>
                <a:effectLst>
                  <a:glow rad="317500">
                    <a:schemeClr val="bg1">
                      <a:alpha val="68000"/>
                    </a:schemeClr>
                  </a:glow>
                  <a:outerShdw blurRad="38100" dist="38100" dir="2700000" algn="tl">
                    <a:srgbClr val="000000">
                      <a:alpha val="43137"/>
                    </a:srgbClr>
                  </a:outerShdw>
                </a:effectLst>
                <a:cs typeface="B Koodak" panose="00000700000000000000" pitchFamily="2" charset="-78"/>
              </a:rPr>
              <a:t> ، </a:t>
            </a:r>
            <a:r>
              <a:rPr lang="fa-IR" sz="3200" dirty="0">
                <a:effectLst>
                  <a:outerShdw blurRad="38100" dist="38100" dir="2700000" algn="tl">
                    <a:srgbClr val="000000">
                      <a:alpha val="43137"/>
                    </a:srgbClr>
                  </a:outerShdw>
                </a:effectLst>
                <a:cs typeface="B Koodak" panose="00000700000000000000" pitchFamily="2" charset="-78"/>
              </a:rPr>
              <a:t>100</a:t>
            </a:r>
            <a:r>
              <a:rPr lang="fa-IR" sz="3200" dirty="0">
                <a:solidFill>
                  <a:srgbClr val="FF0000"/>
                </a:solidFill>
                <a:effectLst>
                  <a:glow rad="317500">
                    <a:schemeClr val="bg1">
                      <a:alpha val="68000"/>
                    </a:schemeClr>
                  </a:glow>
                  <a:outerShdw blurRad="38100" dist="38100" dir="2700000" algn="tl">
                    <a:srgbClr val="000000">
                      <a:alpha val="43137"/>
                    </a:srgbClr>
                  </a:outerShdw>
                </a:effectLst>
                <a:cs typeface="B Koodak" panose="00000700000000000000" pitchFamily="2" charset="-78"/>
              </a:rPr>
              <a:t> یا </a:t>
            </a:r>
            <a:r>
              <a:rPr lang="fa-IR" sz="3200" dirty="0">
                <a:effectLst>
                  <a:outerShdw blurRad="38100" dist="38100" dir="2700000" algn="tl">
                    <a:srgbClr val="000000">
                      <a:alpha val="43137"/>
                    </a:srgbClr>
                  </a:outerShdw>
                </a:effectLst>
                <a:cs typeface="B Koodak" panose="00000700000000000000" pitchFamily="2" charset="-78"/>
              </a:rPr>
              <a:t>1000</a:t>
            </a:r>
            <a:r>
              <a:rPr lang="fa-IR" sz="3200" dirty="0">
                <a:effectLst>
                  <a:glow rad="317500">
                    <a:schemeClr val="bg1">
                      <a:alpha val="68000"/>
                    </a:schemeClr>
                  </a:glow>
                  <a:outerShdw blurRad="38100" dist="38100" dir="2700000" algn="tl">
                    <a:srgbClr val="000000">
                      <a:alpha val="43137"/>
                    </a:srgbClr>
                  </a:outerShdw>
                </a:effectLst>
                <a:cs typeface="B Koodak" panose="00000700000000000000" pitchFamily="2" charset="-78"/>
              </a:rPr>
              <a:t> </a:t>
            </a:r>
            <a:r>
              <a:rPr lang="fa-IR" sz="3200" dirty="0">
                <a:solidFill>
                  <a:srgbClr val="FF0000"/>
                </a:solidFill>
                <a:effectLst>
                  <a:glow rad="317500">
                    <a:schemeClr val="bg1">
                      <a:alpha val="68000"/>
                    </a:schemeClr>
                  </a:glow>
                  <a:outerShdw blurRad="38100" dist="38100" dir="2700000" algn="tl">
                    <a:srgbClr val="000000">
                      <a:alpha val="43137"/>
                    </a:srgbClr>
                  </a:outerShdw>
                </a:effectLst>
                <a:cs typeface="B Koodak" panose="00000700000000000000" pitchFamily="2" charset="-78"/>
              </a:rPr>
              <a:t>باشد ، کسرِ اعشاری می گویند.</a:t>
            </a:r>
          </a:p>
        </p:txBody>
      </p:sp>
      <p:sp>
        <p:nvSpPr>
          <p:cNvPr id="8" name="TextBox 7"/>
          <p:cNvSpPr txBox="1"/>
          <p:nvPr/>
        </p:nvSpPr>
        <p:spPr>
          <a:xfrm>
            <a:off x="8930683" y="95350"/>
            <a:ext cx="3134502" cy="523220"/>
          </a:xfrm>
          <a:prstGeom prst="rect">
            <a:avLst/>
          </a:prstGeom>
          <a:noFill/>
        </p:spPr>
        <p:txBody>
          <a:bodyPr wrap="square" rtlCol="1">
            <a:spAutoFit/>
          </a:bodyPr>
          <a:lstStyle/>
          <a:p>
            <a:r>
              <a:rPr lang="fa-IR" sz="2800"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کسر و اعدادِ اَعشاری</a:t>
            </a:r>
          </a:p>
        </p:txBody>
      </p:sp>
      <p:pic>
        <p:nvPicPr>
          <p:cNvPr id="9" name="Picture 8"/>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3636644" y="-2475446"/>
            <a:ext cx="2271655" cy="10021249"/>
          </a:xfrm>
          <a:prstGeom prst="rect">
            <a:avLst/>
          </a:prstGeom>
        </p:spPr>
      </p:pic>
    </p:spTree>
    <p:custDataLst>
      <p:tags r:id="rId1"/>
    </p:custDataLst>
    <p:extLst>
      <p:ext uri="{BB962C8B-B14F-4D97-AF65-F5344CB8AC3E}">
        <p14:creationId xmlns:p14="http://schemas.microsoft.com/office/powerpoint/2010/main" val="42134498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8504">
        <p15:prstTrans prst="crush"/>
      </p:transition>
    </mc:Choice>
    <mc:Fallback>
      <p:transition spd="slow" advTm="850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30683" y="95350"/>
            <a:ext cx="3134502" cy="523220"/>
          </a:xfrm>
          <a:prstGeom prst="rect">
            <a:avLst/>
          </a:prstGeom>
          <a:noFill/>
        </p:spPr>
        <p:txBody>
          <a:bodyPr wrap="square" rtlCol="1">
            <a:spAutoFit/>
          </a:bodyPr>
          <a:lstStyle/>
          <a:p>
            <a:r>
              <a:rPr lang="fa-IR" sz="2800"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کسر و اعدادِ اَعشاری</a:t>
            </a:r>
          </a:p>
        </p:txBody>
      </p:sp>
      <p:sp>
        <p:nvSpPr>
          <p:cNvPr id="5" name="TextBox 4"/>
          <p:cNvSpPr txBox="1"/>
          <p:nvPr/>
        </p:nvSpPr>
        <p:spPr>
          <a:xfrm>
            <a:off x="4258101" y="754839"/>
            <a:ext cx="7807084" cy="523220"/>
          </a:xfrm>
          <a:prstGeom prst="rect">
            <a:avLst/>
          </a:prstGeom>
          <a:noFill/>
        </p:spPr>
        <p:txBody>
          <a:bodyPr wrap="square" rtlCol="1">
            <a:spAutoFit/>
          </a:bodyPr>
          <a:lstStyle/>
          <a:p>
            <a:pPr algn="just"/>
            <a:r>
              <a:rPr lang="fa-IR" sz="2800" dirty="0" smtClean="0">
                <a:cs typeface="B Koodak" panose="00000700000000000000" pitchFamily="2" charset="-78"/>
              </a:rPr>
              <a:t>کسرهای اَعشاری را هم می توان در جدولِ ارزشِ مکانی نوشت.</a:t>
            </a:r>
            <a:endParaRPr lang="fa-IR" sz="2400" dirty="0">
              <a:cs typeface="B Koodak" panose="00000700000000000000" pitchFamily="2" charset="-78"/>
            </a:endParaRPr>
          </a:p>
        </p:txBody>
      </p:sp>
      <p:sp>
        <p:nvSpPr>
          <p:cNvPr id="6" name="TextBox 5"/>
          <p:cNvSpPr txBox="1"/>
          <p:nvPr/>
        </p:nvSpPr>
        <p:spPr>
          <a:xfrm>
            <a:off x="2743200" y="1305355"/>
            <a:ext cx="9321985" cy="523220"/>
          </a:xfrm>
          <a:prstGeom prst="rect">
            <a:avLst/>
          </a:prstGeom>
          <a:noFill/>
        </p:spPr>
        <p:txBody>
          <a:bodyPr wrap="square" rtlCol="1">
            <a:spAutoFit/>
          </a:bodyPr>
          <a:lstStyle/>
          <a:p>
            <a:pPr algn="just"/>
            <a:r>
              <a:rPr lang="fa-IR" sz="2800" dirty="0" smtClean="0">
                <a:cs typeface="B Koodak" panose="00000700000000000000" pitchFamily="2" charset="-78"/>
              </a:rPr>
              <a:t>تاکنون با خانواده ی </a:t>
            </a:r>
            <a:r>
              <a:rPr lang="fa-IR" sz="2800" dirty="0" smtClean="0">
                <a:solidFill>
                  <a:srgbClr val="0070C0"/>
                </a:solidFill>
                <a:cs typeface="B Koodak" panose="00000700000000000000" pitchFamily="2" charset="-78"/>
              </a:rPr>
              <a:t>یکی ها </a:t>
            </a:r>
            <a:r>
              <a:rPr lang="fa-IR" sz="2800" dirty="0" smtClean="0">
                <a:cs typeface="B Koodak" panose="00000700000000000000" pitchFamily="2" charset="-78"/>
              </a:rPr>
              <a:t>، </a:t>
            </a:r>
            <a:r>
              <a:rPr lang="fa-IR" sz="2800" dirty="0" smtClean="0">
                <a:solidFill>
                  <a:srgbClr val="0070C0"/>
                </a:solidFill>
                <a:cs typeface="B Koodak" panose="00000700000000000000" pitchFamily="2" charset="-78"/>
              </a:rPr>
              <a:t>هزارها</a:t>
            </a:r>
            <a:r>
              <a:rPr lang="fa-IR" sz="2800" dirty="0" smtClean="0">
                <a:cs typeface="B Koodak" panose="00000700000000000000" pitchFamily="2" charset="-78"/>
              </a:rPr>
              <a:t> ، </a:t>
            </a:r>
            <a:r>
              <a:rPr lang="fa-IR" sz="2800" dirty="0" smtClean="0">
                <a:solidFill>
                  <a:srgbClr val="0070C0"/>
                </a:solidFill>
                <a:cs typeface="B Koodak" panose="00000700000000000000" pitchFamily="2" charset="-78"/>
              </a:rPr>
              <a:t>میلیون</a:t>
            </a:r>
            <a:r>
              <a:rPr lang="fa-IR" sz="2800" dirty="0" smtClean="0">
                <a:cs typeface="B Koodak" panose="00000700000000000000" pitchFamily="2" charset="-78"/>
              </a:rPr>
              <a:t> </a:t>
            </a:r>
            <a:r>
              <a:rPr lang="fa-IR" sz="2800" dirty="0" smtClean="0">
                <a:solidFill>
                  <a:srgbClr val="0070C0"/>
                </a:solidFill>
                <a:cs typeface="B Koodak" panose="00000700000000000000" pitchFamily="2" charset="-78"/>
              </a:rPr>
              <a:t>ها</a:t>
            </a:r>
            <a:r>
              <a:rPr lang="fa-IR" sz="2800" dirty="0" smtClean="0">
                <a:cs typeface="B Koodak" panose="00000700000000000000" pitchFamily="2" charset="-78"/>
              </a:rPr>
              <a:t> و </a:t>
            </a:r>
            <a:r>
              <a:rPr lang="fa-IR" sz="2800" dirty="0" smtClean="0">
                <a:solidFill>
                  <a:srgbClr val="0070C0"/>
                </a:solidFill>
                <a:cs typeface="B Koodak" panose="00000700000000000000" pitchFamily="2" charset="-78"/>
              </a:rPr>
              <a:t>میلیاردها</a:t>
            </a:r>
            <a:r>
              <a:rPr lang="fa-IR" sz="2800" dirty="0" smtClean="0">
                <a:cs typeface="B Koodak" panose="00000700000000000000" pitchFamily="2" charset="-78"/>
              </a:rPr>
              <a:t> آشنا شده ای.</a:t>
            </a:r>
            <a:endParaRPr lang="fa-IR" sz="2400" dirty="0">
              <a:cs typeface="B Koodak" panose="00000700000000000000" pitchFamily="2" charset="-78"/>
            </a:endParaRPr>
          </a:p>
        </p:txBody>
      </p:sp>
      <p:sp>
        <p:nvSpPr>
          <p:cNvPr id="7" name="TextBox 6"/>
          <p:cNvSpPr txBox="1"/>
          <p:nvPr/>
        </p:nvSpPr>
        <p:spPr>
          <a:xfrm>
            <a:off x="2743200" y="1855871"/>
            <a:ext cx="9321985" cy="523220"/>
          </a:xfrm>
          <a:prstGeom prst="rect">
            <a:avLst/>
          </a:prstGeom>
          <a:noFill/>
        </p:spPr>
        <p:txBody>
          <a:bodyPr wrap="square" rtlCol="1">
            <a:spAutoFit/>
          </a:bodyPr>
          <a:lstStyle/>
          <a:p>
            <a:pPr algn="just"/>
            <a:r>
              <a:rPr lang="fa-IR" sz="2800" dirty="0" smtClean="0">
                <a:cs typeface="B Koodak" panose="00000700000000000000" pitchFamily="2" charset="-78"/>
              </a:rPr>
              <a:t>حالا قراره با خانواده ی کوچکی به نامِ </a:t>
            </a:r>
            <a:r>
              <a:rPr lang="fa-IR" sz="2800" dirty="0" smtClean="0">
                <a:solidFill>
                  <a:srgbClr val="0070C0"/>
                </a:solidFill>
                <a:cs typeface="B Koodak" panose="00000700000000000000" pitchFamily="2" charset="-78"/>
              </a:rPr>
              <a:t>اعشار</a:t>
            </a:r>
            <a:r>
              <a:rPr lang="fa-IR" sz="2800" dirty="0" smtClean="0">
                <a:cs typeface="B Koodak" panose="00000700000000000000" pitchFamily="2" charset="-78"/>
              </a:rPr>
              <a:t> آشنا شویم.</a:t>
            </a:r>
            <a:endParaRPr lang="fa-IR" sz="2400" dirty="0">
              <a:cs typeface="B Koodak" panose="00000700000000000000" pitchFamily="2" charset="-78"/>
            </a:endParaRPr>
          </a:p>
        </p:txBody>
      </p:sp>
      <p:sp>
        <p:nvSpPr>
          <p:cNvPr id="8" name="TextBox 7"/>
          <p:cNvSpPr txBox="1"/>
          <p:nvPr/>
        </p:nvSpPr>
        <p:spPr>
          <a:xfrm>
            <a:off x="2743199" y="2406387"/>
            <a:ext cx="9321985" cy="523220"/>
          </a:xfrm>
          <a:prstGeom prst="rect">
            <a:avLst/>
          </a:prstGeom>
          <a:noFill/>
        </p:spPr>
        <p:txBody>
          <a:bodyPr wrap="square" rtlCol="1">
            <a:spAutoFit/>
          </a:bodyPr>
          <a:lstStyle/>
          <a:p>
            <a:pPr algn="just"/>
            <a:r>
              <a:rPr lang="fa-IR" sz="2800" dirty="0" smtClean="0">
                <a:cs typeface="B Koodak" panose="00000700000000000000" pitchFamily="2" charset="-78"/>
              </a:rPr>
              <a:t>به محلّ نوشتنِ مرتبه ی اعداد در جدولِ ارزشِ مکانی توجّه کن.</a:t>
            </a:r>
            <a:endParaRPr lang="fa-IR" sz="2400" dirty="0">
              <a:cs typeface="B Koodak" panose="00000700000000000000" pitchFamily="2" charset="-78"/>
            </a:endParaRPr>
          </a:p>
        </p:txBody>
      </p:sp>
      <p:grpSp>
        <p:nvGrpSpPr>
          <p:cNvPr id="37" name="Group 36"/>
          <p:cNvGrpSpPr/>
          <p:nvPr/>
        </p:nvGrpSpPr>
        <p:grpSpPr>
          <a:xfrm>
            <a:off x="1853742" y="3507419"/>
            <a:ext cx="8665622" cy="2715904"/>
            <a:chOff x="1621730" y="3548418"/>
            <a:chExt cx="8665622" cy="2715904"/>
          </a:xfrm>
        </p:grpSpPr>
        <p:cxnSp>
          <p:nvCxnSpPr>
            <p:cNvPr id="10" name="Straight Connector 9"/>
            <p:cNvCxnSpPr/>
            <p:nvPr/>
          </p:nvCxnSpPr>
          <p:spPr>
            <a:xfrm flipH="1">
              <a:off x="1636554" y="4326340"/>
              <a:ext cx="865079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23662" y="3548418"/>
              <a:ext cx="0" cy="271590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6489787" y="4874525"/>
              <a:ext cx="18174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5964626" y="4874525"/>
              <a:ext cx="18174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48179" y="3548418"/>
              <a:ext cx="0" cy="22348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4914304" y="4874525"/>
              <a:ext cx="18174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4389143" y="4874525"/>
              <a:ext cx="18174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772696" y="3548418"/>
              <a:ext cx="0" cy="22348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3338821" y="4874525"/>
              <a:ext cx="18174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2813660" y="4874525"/>
              <a:ext cx="18174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97213" y="3548418"/>
              <a:ext cx="0" cy="22348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763338" y="4874525"/>
              <a:ext cx="18174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238177" y="4874525"/>
              <a:ext cx="18174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621730" y="3548418"/>
              <a:ext cx="29649" cy="223482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459159" y="4874524"/>
              <a:ext cx="18174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7701985" y="4874524"/>
              <a:ext cx="18174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9378638" y="4874524"/>
              <a:ext cx="18174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7581873" y="3803065"/>
            <a:ext cx="569750" cy="523220"/>
          </a:xfrm>
          <a:prstGeom prst="rect">
            <a:avLst/>
          </a:prstGeom>
          <a:noFill/>
        </p:spPr>
        <p:txBody>
          <a:bodyPr wrap="square" rtlCol="1">
            <a:spAutoFit/>
          </a:bodyPr>
          <a:lstStyle/>
          <a:p>
            <a:pPr algn="ctr"/>
            <a:r>
              <a:rPr lang="fa-IR" sz="2800" dirty="0" smtClean="0">
                <a:cs typeface="B Koodak" panose="00000700000000000000" pitchFamily="2" charset="-78"/>
              </a:rPr>
              <a:t>ی</a:t>
            </a:r>
            <a:endParaRPr lang="fa-IR" sz="2400" dirty="0">
              <a:cs typeface="B Koodak" panose="00000700000000000000" pitchFamily="2" charset="-78"/>
            </a:endParaRPr>
          </a:p>
        </p:txBody>
      </p:sp>
      <p:sp>
        <p:nvSpPr>
          <p:cNvPr id="39" name="TextBox 38"/>
          <p:cNvSpPr txBox="1"/>
          <p:nvPr/>
        </p:nvSpPr>
        <p:spPr>
          <a:xfrm>
            <a:off x="7079471" y="3803065"/>
            <a:ext cx="569750" cy="523220"/>
          </a:xfrm>
          <a:prstGeom prst="rect">
            <a:avLst/>
          </a:prstGeom>
          <a:noFill/>
        </p:spPr>
        <p:txBody>
          <a:bodyPr wrap="square" rtlCol="1">
            <a:spAutoFit/>
          </a:bodyPr>
          <a:lstStyle/>
          <a:p>
            <a:pPr algn="ctr"/>
            <a:r>
              <a:rPr lang="fa-IR" sz="2800" dirty="0" smtClean="0">
                <a:cs typeface="B Koodak" panose="00000700000000000000" pitchFamily="2" charset="-78"/>
              </a:rPr>
              <a:t>د</a:t>
            </a:r>
            <a:endParaRPr lang="fa-IR" sz="2400" dirty="0">
              <a:cs typeface="B Koodak" panose="00000700000000000000" pitchFamily="2" charset="-78"/>
            </a:endParaRPr>
          </a:p>
        </p:txBody>
      </p:sp>
      <p:sp>
        <p:nvSpPr>
          <p:cNvPr id="40" name="TextBox 39"/>
          <p:cNvSpPr txBox="1"/>
          <p:nvPr/>
        </p:nvSpPr>
        <p:spPr>
          <a:xfrm>
            <a:off x="6549773" y="3803065"/>
            <a:ext cx="569750" cy="523220"/>
          </a:xfrm>
          <a:prstGeom prst="rect">
            <a:avLst/>
          </a:prstGeom>
          <a:noFill/>
        </p:spPr>
        <p:txBody>
          <a:bodyPr wrap="square" rtlCol="1">
            <a:spAutoFit/>
          </a:bodyPr>
          <a:lstStyle/>
          <a:p>
            <a:pPr algn="ctr"/>
            <a:r>
              <a:rPr lang="fa-IR" sz="2800" dirty="0">
                <a:cs typeface="B Koodak" panose="00000700000000000000" pitchFamily="2" charset="-78"/>
              </a:rPr>
              <a:t>ص</a:t>
            </a:r>
            <a:endParaRPr lang="fa-IR" sz="2400" dirty="0">
              <a:cs typeface="B Koodak" panose="00000700000000000000" pitchFamily="2" charset="-78"/>
            </a:endParaRPr>
          </a:p>
        </p:txBody>
      </p:sp>
      <p:sp>
        <p:nvSpPr>
          <p:cNvPr id="41" name="TextBox 40"/>
          <p:cNvSpPr txBox="1"/>
          <p:nvPr/>
        </p:nvSpPr>
        <p:spPr>
          <a:xfrm>
            <a:off x="5992779" y="3803065"/>
            <a:ext cx="569750" cy="523220"/>
          </a:xfrm>
          <a:prstGeom prst="rect">
            <a:avLst/>
          </a:prstGeom>
          <a:noFill/>
        </p:spPr>
        <p:txBody>
          <a:bodyPr wrap="square" rtlCol="1">
            <a:spAutoFit/>
          </a:bodyPr>
          <a:lstStyle/>
          <a:p>
            <a:pPr algn="ctr"/>
            <a:r>
              <a:rPr lang="fa-IR" sz="2800" dirty="0" smtClean="0">
                <a:cs typeface="B Koodak" panose="00000700000000000000" pitchFamily="2" charset="-78"/>
              </a:rPr>
              <a:t>ی</a:t>
            </a:r>
            <a:endParaRPr lang="fa-IR" sz="2400" dirty="0">
              <a:cs typeface="B Koodak" panose="00000700000000000000" pitchFamily="2" charset="-78"/>
            </a:endParaRPr>
          </a:p>
        </p:txBody>
      </p:sp>
      <p:sp>
        <p:nvSpPr>
          <p:cNvPr id="42" name="TextBox 41"/>
          <p:cNvSpPr txBox="1"/>
          <p:nvPr/>
        </p:nvSpPr>
        <p:spPr>
          <a:xfrm>
            <a:off x="5490377" y="3803065"/>
            <a:ext cx="569750" cy="523220"/>
          </a:xfrm>
          <a:prstGeom prst="rect">
            <a:avLst/>
          </a:prstGeom>
          <a:noFill/>
        </p:spPr>
        <p:txBody>
          <a:bodyPr wrap="square" rtlCol="1">
            <a:spAutoFit/>
          </a:bodyPr>
          <a:lstStyle/>
          <a:p>
            <a:pPr algn="ctr"/>
            <a:r>
              <a:rPr lang="fa-IR" sz="2800" dirty="0" smtClean="0">
                <a:cs typeface="B Koodak" panose="00000700000000000000" pitchFamily="2" charset="-78"/>
              </a:rPr>
              <a:t>د</a:t>
            </a:r>
            <a:endParaRPr lang="fa-IR" sz="2400" dirty="0">
              <a:cs typeface="B Koodak" panose="00000700000000000000" pitchFamily="2" charset="-78"/>
            </a:endParaRPr>
          </a:p>
        </p:txBody>
      </p:sp>
      <p:sp>
        <p:nvSpPr>
          <p:cNvPr id="43" name="TextBox 42"/>
          <p:cNvSpPr txBox="1"/>
          <p:nvPr/>
        </p:nvSpPr>
        <p:spPr>
          <a:xfrm>
            <a:off x="4960679" y="3803065"/>
            <a:ext cx="569750" cy="523220"/>
          </a:xfrm>
          <a:prstGeom prst="rect">
            <a:avLst/>
          </a:prstGeom>
          <a:noFill/>
        </p:spPr>
        <p:txBody>
          <a:bodyPr wrap="square" rtlCol="1">
            <a:spAutoFit/>
          </a:bodyPr>
          <a:lstStyle/>
          <a:p>
            <a:pPr algn="ctr"/>
            <a:r>
              <a:rPr lang="fa-IR" sz="2800" dirty="0" smtClean="0">
                <a:cs typeface="B Koodak" panose="00000700000000000000" pitchFamily="2" charset="-78"/>
              </a:rPr>
              <a:t>ص</a:t>
            </a:r>
            <a:endParaRPr lang="fa-IR" sz="2400" dirty="0">
              <a:cs typeface="B Koodak" panose="00000700000000000000" pitchFamily="2" charset="-78"/>
            </a:endParaRPr>
          </a:p>
        </p:txBody>
      </p:sp>
      <p:sp>
        <p:nvSpPr>
          <p:cNvPr id="44" name="TextBox 43"/>
          <p:cNvSpPr txBox="1"/>
          <p:nvPr/>
        </p:nvSpPr>
        <p:spPr>
          <a:xfrm>
            <a:off x="4403685" y="3803065"/>
            <a:ext cx="569750" cy="523220"/>
          </a:xfrm>
          <a:prstGeom prst="rect">
            <a:avLst/>
          </a:prstGeom>
          <a:noFill/>
        </p:spPr>
        <p:txBody>
          <a:bodyPr wrap="square" rtlCol="1">
            <a:spAutoFit/>
          </a:bodyPr>
          <a:lstStyle/>
          <a:p>
            <a:pPr algn="ctr"/>
            <a:r>
              <a:rPr lang="fa-IR" sz="2800" dirty="0" smtClean="0">
                <a:cs typeface="B Koodak" panose="00000700000000000000" pitchFamily="2" charset="-78"/>
              </a:rPr>
              <a:t>ی</a:t>
            </a:r>
            <a:endParaRPr lang="fa-IR" sz="2400" dirty="0">
              <a:cs typeface="B Koodak" panose="00000700000000000000" pitchFamily="2" charset="-78"/>
            </a:endParaRPr>
          </a:p>
        </p:txBody>
      </p:sp>
      <p:sp>
        <p:nvSpPr>
          <p:cNvPr id="45" name="TextBox 44"/>
          <p:cNvSpPr txBox="1"/>
          <p:nvPr/>
        </p:nvSpPr>
        <p:spPr>
          <a:xfrm>
            <a:off x="3901283" y="3803065"/>
            <a:ext cx="569750" cy="523220"/>
          </a:xfrm>
          <a:prstGeom prst="rect">
            <a:avLst/>
          </a:prstGeom>
          <a:noFill/>
        </p:spPr>
        <p:txBody>
          <a:bodyPr wrap="square" rtlCol="1">
            <a:spAutoFit/>
          </a:bodyPr>
          <a:lstStyle/>
          <a:p>
            <a:pPr algn="ctr"/>
            <a:r>
              <a:rPr lang="fa-IR" sz="2800" dirty="0" smtClean="0">
                <a:cs typeface="B Koodak" panose="00000700000000000000" pitchFamily="2" charset="-78"/>
              </a:rPr>
              <a:t>د</a:t>
            </a:r>
            <a:endParaRPr lang="fa-IR" sz="2400" dirty="0">
              <a:cs typeface="B Koodak" panose="00000700000000000000" pitchFamily="2" charset="-78"/>
            </a:endParaRPr>
          </a:p>
        </p:txBody>
      </p:sp>
      <p:sp>
        <p:nvSpPr>
          <p:cNvPr id="46" name="TextBox 45"/>
          <p:cNvSpPr txBox="1"/>
          <p:nvPr/>
        </p:nvSpPr>
        <p:spPr>
          <a:xfrm>
            <a:off x="3371585" y="3803065"/>
            <a:ext cx="569750" cy="523220"/>
          </a:xfrm>
          <a:prstGeom prst="rect">
            <a:avLst/>
          </a:prstGeom>
          <a:noFill/>
        </p:spPr>
        <p:txBody>
          <a:bodyPr wrap="square" rtlCol="1">
            <a:spAutoFit/>
          </a:bodyPr>
          <a:lstStyle/>
          <a:p>
            <a:pPr algn="ctr"/>
            <a:r>
              <a:rPr lang="fa-IR" sz="2800" dirty="0" smtClean="0">
                <a:cs typeface="B Koodak" panose="00000700000000000000" pitchFamily="2" charset="-78"/>
              </a:rPr>
              <a:t>ص</a:t>
            </a:r>
            <a:endParaRPr lang="fa-IR" sz="2400" dirty="0">
              <a:cs typeface="B Koodak" panose="00000700000000000000" pitchFamily="2" charset="-78"/>
            </a:endParaRPr>
          </a:p>
        </p:txBody>
      </p:sp>
      <p:sp>
        <p:nvSpPr>
          <p:cNvPr id="47" name="TextBox 46"/>
          <p:cNvSpPr txBox="1"/>
          <p:nvPr/>
        </p:nvSpPr>
        <p:spPr>
          <a:xfrm>
            <a:off x="2814591" y="3803065"/>
            <a:ext cx="569750" cy="523220"/>
          </a:xfrm>
          <a:prstGeom prst="rect">
            <a:avLst/>
          </a:prstGeom>
          <a:noFill/>
        </p:spPr>
        <p:txBody>
          <a:bodyPr wrap="square" rtlCol="1">
            <a:spAutoFit/>
          </a:bodyPr>
          <a:lstStyle/>
          <a:p>
            <a:pPr algn="ctr"/>
            <a:r>
              <a:rPr lang="fa-IR" sz="2800" dirty="0" smtClean="0">
                <a:cs typeface="B Koodak" panose="00000700000000000000" pitchFamily="2" charset="-78"/>
              </a:rPr>
              <a:t>ی</a:t>
            </a:r>
            <a:endParaRPr lang="fa-IR" sz="2400" dirty="0">
              <a:cs typeface="B Koodak" panose="00000700000000000000" pitchFamily="2" charset="-78"/>
            </a:endParaRPr>
          </a:p>
        </p:txBody>
      </p:sp>
      <p:sp>
        <p:nvSpPr>
          <p:cNvPr id="48" name="TextBox 47"/>
          <p:cNvSpPr txBox="1"/>
          <p:nvPr/>
        </p:nvSpPr>
        <p:spPr>
          <a:xfrm>
            <a:off x="2312189" y="3803065"/>
            <a:ext cx="569750" cy="523220"/>
          </a:xfrm>
          <a:prstGeom prst="rect">
            <a:avLst/>
          </a:prstGeom>
          <a:noFill/>
        </p:spPr>
        <p:txBody>
          <a:bodyPr wrap="square" rtlCol="1">
            <a:spAutoFit/>
          </a:bodyPr>
          <a:lstStyle/>
          <a:p>
            <a:pPr algn="ctr"/>
            <a:r>
              <a:rPr lang="fa-IR" sz="2800" dirty="0" smtClean="0">
                <a:cs typeface="B Koodak" panose="00000700000000000000" pitchFamily="2" charset="-78"/>
              </a:rPr>
              <a:t>د</a:t>
            </a:r>
            <a:endParaRPr lang="fa-IR" sz="2400" dirty="0">
              <a:cs typeface="B Koodak" panose="00000700000000000000" pitchFamily="2" charset="-78"/>
            </a:endParaRPr>
          </a:p>
        </p:txBody>
      </p:sp>
      <p:sp>
        <p:nvSpPr>
          <p:cNvPr id="49" name="TextBox 48"/>
          <p:cNvSpPr txBox="1"/>
          <p:nvPr/>
        </p:nvSpPr>
        <p:spPr>
          <a:xfrm>
            <a:off x="1823435" y="3803065"/>
            <a:ext cx="569750" cy="523220"/>
          </a:xfrm>
          <a:prstGeom prst="rect">
            <a:avLst/>
          </a:prstGeom>
          <a:noFill/>
        </p:spPr>
        <p:txBody>
          <a:bodyPr wrap="square" rtlCol="1">
            <a:spAutoFit/>
          </a:bodyPr>
          <a:lstStyle/>
          <a:p>
            <a:pPr algn="ctr"/>
            <a:r>
              <a:rPr lang="fa-IR" sz="2800" dirty="0" smtClean="0">
                <a:cs typeface="B Koodak" panose="00000700000000000000" pitchFamily="2" charset="-78"/>
              </a:rPr>
              <a:t>ص</a:t>
            </a:r>
            <a:endParaRPr lang="fa-IR" sz="2400" dirty="0">
              <a:cs typeface="B Koodak" panose="00000700000000000000" pitchFamily="2" charset="-78"/>
            </a:endParaRPr>
          </a:p>
        </p:txBody>
      </p:sp>
      <p:sp>
        <p:nvSpPr>
          <p:cNvPr id="50" name="TextBox 49"/>
          <p:cNvSpPr txBox="1"/>
          <p:nvPr/>
        </p:nvSpPr>
        <p:spPr>
          <a:xfrm>
            <a:off x="6479694" y="3354906"/>
            <a:ext cx="1769303" cy="523220"/>
          </a:xfrm>
          <a:prstGeom prst="rect">
            <a:avLst/>
          </a:prstGeom>
          <a:noFill/>
        </p:spPr>
        <p:txBody>
          <a:bodyPr wrap="square" rtlCol="1">
            <a:spAutoFit/>
          </a:bodyPr>
          <a:lstStyle/>
          <a:p>
            <a:pPr algn="ctr"/>
            <a:r>
              <a:rPr lang="fa-IR" sz="2800"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یکی ها</a:t>
            </a:r>
          </a:p>
        </p:txBody>
      </p:sp>
      <p:sp>
        <p:nvSpPr>
          <p:cNvPr id="51" name="TextBox 50"/>
          <p:cNvSpPr txBox="1"/>
          <p:nvPr/>
        </p:nvSpPr>
        <p:spPr>
          <a:xfrm>
            <a:off x="4887361" y="3378762"/>
            <a:ext cx="1769303" cy="523220"/>
          </a:xfrm>
          <a:prstGeom prst="rect">
            <a:avLst/>
          </a:prstGeom>
          <a:noFill/>
        </p:spPr>
        <p:txBody>
          <a:bodyPr wrap="square" rtlCol="1">
            <a:spAutoFit/>
          </a:bodyPr>
          <a:lstStyle/>
          <a:p>
            <a:pPr algn="ctr"/>
            <a:r>
              <a:rPr lang="fa-IR" sz="2800" dirty="0" smtClean="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هزار ها</a:t>
            </a:r>
            <a:endParaRPr lang="fa-IR" sz="2800"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endParaRPr>
          </a:p>
        </p:txBody>
      </p:sp>
      <p:sp>
        <p:nvSpPr>
          <p:cNvPr id="52" name="TextBox 51"/>
          <p:cNvSpPr txBox="1"/>
          <p:nvPr/>
        </p:nvSpPr>
        <p:spPr>
          <a:xfrm>
            <a:off x="3295028" y="3402618"/>
            <a:ext cx="1769303" cy="523220"/>
          </a:xfrm>
          <a:prstGeom prst="rect">
            <a:avLst/>
          </a:prstGeom>
          <a:noFill/>
        </p:spPr>
        <p:txBody>
          <a:bodyPr wrap="square" rtlCol="1">
            <a:spAutoFit/>
          </a:bodyPr>
          <a:lstStyle/>
          <a:p>
            <a:pPr algn="ctr"/>
            <a:r>
              <a:rPr lang="fa-IR" sz="2800" dirty="0" smtClean="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میلیون ها</a:t>
            </a:r>
            <a:endParaRPr lang="fa-IR" sz="2800"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endParaRPr>
          </a:p>
        </p:txBody>
      </p:sp>
      <p:sp>
        <p:nvSpPr>
          <p:cNvPr id="53" name="TextBox 52"/>
          <p:cNvSpPr txBox="1"/>
          <p:nvPr/>
        </p:nvSpPr>
        <p:spPr>
          <a:xfrm>
            <a:off x="1757287" y="3426474"/>
            <a:ext cx="1769303" cy="523220"/>
          </a:xfrm>
          <a:prstGeom prst="rect">
            <a:avLst/>
          </a:prstGeom>
          <a:noFill/>
        </p:spPr>
        <p:txBody>
          <a:bodyPr wrap="square" rtlCol="1">
            <a:spAutoFit/>
          </a:bodyPr>
          <a:lstStyle/>
          <a:p>
            <a:pPr algn="ctr"/>
            <a:r>
              <a:rPr lang="fa-IR" sz="2800" dirty="0" smtClean="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میلیارد ها</a:t>
            </a:r>
            <a:endParaRPr lang="fa-IR" sz="2800"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endParaRPr>
          </a:p>
        </p:txBody>
      </p:sp>
      <p:sp>
        <p:nvSpPr>
          <p:cNvPr id="54" name="TextBox 53"/>
          <p:cNvSpPr txBox="1"/>
          <p:nvPr/>
        </p:nvSpPr>
        <p:spPr>
          <a:xfrm>
            <a:off x="8842711" y="3450330"/>
            <a:ext cx="1050881" cy="523220"/>
          </a:xfrm>
          <a:prstGeom prst="rect">
            <a:avLst/>
          </a:prstGeom>
          <a:noFill/>
        </p:spPr>
        <p:txBody>
          <a:bodyPr wrap="square" rtlCol="1">
            <a:spAutoFit/>
          </a:bodyPr>
          <a:lstStyle/>
          <a:p>
            <a:pPr algn="ctr"/>
            <a:r>
              <a:rPr lang="fa-IR" sz="2800" dirty="0" smtClean="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اَعشار</a:t>
            </a:r>
            <a:endParaRPr lang="fa-IR" sz="2800"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endParaRPr>
          </a:p>
        </p:txBody>
      </p:sp>
      <p:sp>
        <p:nvSpPr>
          <p:cNvPr id="55" name="TextBox 54"/>
          <p:cNvSpPr txBox="1"/>
          <p:nvPr/>
        </p:nvSpPr>
        <p:spPr>
          <a:xfrm>
            <a:off x="8035569" y="38030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دَهم</a:t>
            </a:r>
            <a:endParaRPr lang="fa-IR" sz="2400" dirty="0">
              <a:cs typeface="B Koodak" panose="00000700000000000000" pitchFamily="2" charset="-78"/>
            </a:endParaRPr>
          </a:p>
        </p:txBody>
      </p:sp>
      <p:sp>
        <p:nvSpPr>
          <p:cNvPr id="56" name="TextBox 55"/>
          <p:cNvSpPr txBox="1"/>
          <p:nvPr/>
        </p:nvSpPr>
        <p:spPr>
          <a:xfrm>
            <a:off x="8761392" y="38030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صدم</a:t>
            </a:r>
            <a:endParaRPr lang="fa-IR" sz="2400" dirty="0">
              <a:cs typeface="B Koodak" panose="00000700000000000000" pitchFamily="2" charset="-78"/>
            </a:endParaRPr>
          </a:p>
        </p:txBody>
      </p:sp>
      <p:sp>
        <p:nvSpPr>
          <p:cNvPr id="57" name="TextBox 56"/>
          <p:cNvSpPr txBox="1"/>
          <p:nvPr/>
        </p:nvSpPr>
        <p:spPr>
          <a:xfrm>
            <a:off x="9608734" y="38030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هزارم</a:t>
            </a:r>
            <a:endParaRPr lang="fa-IR" sz="2400" dirty="0">
              <a:cs typeface="B Koodak" panose="00000700000000000000" pitchFamily="2" charset="-78"/>
            </a:endParaRPr>
          </a:p>
        </p:txBody>
      </p:sp>
      <p:sp>
        <p:nvSpPr>
          <p:cNvPr id="59" name="TextBox 58"/>
          <p:cNvSpPr txBox="1"/>
          <p:nvPr/>
        </p:nvSpPr>
        <p:spPr>
          <a:xfrm>
            <a:off x="4887361" y="1279143"/>
            <a:ext cx="7177823" cy="523220"/>
          </a:xfrm>
          <a:prstGeom prst="rect">
            <a:avLst/>
          </a:prstGeom>
          <a:noFill/>
        </p:spPr>
        <p:txBody>
          <a:bodyPr wrap="square" rtlCol="1">
            <a:spAutoFit/>
          </a:bodyPr>
          <a:lstStyle/>
          <a:p>
            <a:pPr algn="just"/>
            <a:r>
              <a:rPr lang="fa-IR" sz="2800" dirty="0" smtClean="0">
                <a:cs typeface="B Koodak" panose="00000700000000000000" pitchFamily="2" charset="-78"/>
              </a:rPr>
              <a:t>در جدولِ زیر، هر مرتبه 10 برابرِ مرتبه ی قبلی خود است. </a:t>
            </a:r>
            <a:endParaRPr lang="fa-IR" sz="2400" dirty="0">
              <a:cs typeface="B Koodak" panose="00000700000000000000" pitchFamily="2" charset="-78"/>
            </a:endParaRPr>
          </a:p>
        </p:txBody>
      </p:sp>
      <p:sp>
        <p:nvSpPr>
          <p:cNvPr id="60" name="Arc 59"/>
          <p:cNvSpPr/>
          <p:nvPr/>
        </p:nvSpPr>
        <p:spPr>
          <a:xfrm>
            <a:off x="9381998" y="3638288"/>
            <a:ext cx="500766" cy="479295"/>
          </a:xfrm>
          <a:prstGeom prst="arc">
            <a:avLst>
              <a:gd name="adj1" fmla="val 10604110"/>
              <a:gd name="adj2" fmla="val 0"/>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61" name="Arc 60"/>
          <p:cNvSpPr/>
          <p:nvPr/>
        </p:nvSpPr>
        <p:spPr>
          <a:xfrm>
            <a:off x="8679957" y="3638288"/>
            <a:ext cx="500766" cy="479295"/>
          </a:xfrm>
          <a:prstGeom prst="arc">
            <a:avLst>
              <a:gd name="adj1" fmla="val 10604110"/>
              <a:gd name="adj2" fmla="val 0"/>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62" name="Arc 61"/>
          <p:cNvSpPr/>
          <p:nvPr/>
        </p:nvSpPr>
        <p:spPr>
          <a:xfrm>
            <a:off x="8092019" y="3638288"/>
            <a:ext cx="500766" cy="479295"/>
          </a:xfrm>
          <a:prstGeom prst="arc">
            <a:avLst>
              <a:gd name="adj1" fmla="val 10604110"/>
              <a:gd name="adj2" fmla="val 0"/>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69" name="Arc 68"/>
          <p:cNvSpPr/>
          <p:nvPr/>
        </p:nvSpPr>
        <p:spPr>
          <a:xfrm>
            <a:off x="7539849" y="3638288"/>
            <a:ext cx="500766" cy="479295"/>
          </a:xfrm>
          <a:prstGeom prst="arc">
            <a:avLst>
              <a:gd name="adj1" fmla="val 10604110"/>
              <a:gd name="adj2" fmla="val 0"/>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70" name="Arc 69"/>
          <p:cNvSpPr/>
          <p:nvPr/>
        </p:nvSpPr>
        <p:spPr>
          <a:xfrm>
            <a:off x="6987679" y="3638288"/>
            <a:ext cx="500766" cy="479295"/>
          </a:xfrm>
          <a:prstGeom prst="arc">
            <a:avLst>
              <a:gd name="adj1" fmla="val 10604110"/>
              <a:gd name="adj2" fmla="val 0"/>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71" name="Arc 70"/>
          <p:cNvSpPr/>
          <p:nvPr/>
        </p:nvSpPr>
        <p:spPr>
          <a:xfrm>
            <a:off x="6435509" y="3638288"/>
            <a:ext cx="500766" cy="479295"/>
          </a:xfrm>
          <a:prstGeom prst="arc">
            <a:avLst>
              <a:gd name="adj1" fmla="val 10604110"/>
              <a:gd name="adj2" fmla="val 0"/>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72" name="Arc 71"/>
          <p:cNvSpPr/>
          <p:nvPr/>
        </p:nvSpPr>
        <p:spPr>
          <a:xfrm>
            <a:off x="5883339" y="3638288"/>
            <a:ext cx="500766" cy="479295"/>
          </a:xfrm>
          <a:prstGeom prst="arc">
            <a:avLst>
              <a:gd name="adj1" fmla="val 10604110"/>
              <a:gd name="adj2" fmla="val 0"/>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73" name="Arc 72"/>
          <p:cNvSpPr/>
          <p:nvPr/>
        </p:nvSpPr>
        <p:spPr>
          <a:xfrm>
            <a:off x="5331169" y="3638288"/>
            <a:ext cx="500766" cy="479295"/>
          </a:xfrm>
          <a:prstGeom prst="arc">
            <a:avLst>
              <a:gd name="adj1" fmla="val 10604110"/>
              <a:gd name="adj2" fmla="val 0"/>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74" name="Arc 73"/>
          <p:cNvSpPr/>
          <p:nvPr/>
        </p:nvSpPr>
        <p:spPr>
          <a:xfrm>
            <a:off x="4778999" y="3638288"/>
            <a:ext cx="500766" cy="479295"/>
          </a:xfrm>
          <a:prstGeom prst="arc">
            <a:avLst>
              <a:gd name="adj1" fmla="val 10604110"/>
              <a:gd name="adj2" fmla="val 0"/>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75" name="Arc 74"/>
          <p:cNvSpPr/>
          <p:nvPr/>
        </p:nvSpPr>
        <p:spPr>
          <a:xfrm>
            <a:off x="4226829" y="3638288"/>
            <a:ext cx="500766" cy="479295"/>
          </a:xfrm>
          <a:prstGeom prst="arc">
            <a:avLst>
              <a:gd name="adj1" fmla="val 10604110"/>
              <a:gd name="adj2" fmla="val 0"/>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76" name="Arc 75"/>
          <p:cNvSpPr/>
          <p:nvPr/>
        </p:nvSpPr>
        <p:spPr>
          <a:xfrm>
            <a:off x="3674659" y="3638288"/>
            <a:ext cx="500766" cy="479295"/>
          </a:xfrm>
          <a:prstGeom prst="arc">
            <a:avLst>
              <a:gd name="adj1" fmla="val 10604110"/>
              <a:gd name="adj2" fmla="val 0"/>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77" name="Arc 76"/>
          <p:cNvSpPr/>
          <p:nvPr/>
        </p:nvSpPr>
        <p:spPr>
          <a:xfrm>
            <a:off x="3122489" y="3638288"/>
            <a:ext cx="500766" cy="479295"/>
          </a:xfrm>
          <a:prstGeom prst="arc">
            <a:avLst>
              <a:gd name="adj1" fmla="val 10604110"/>
              <a:gd name="adj2" fmla="val 0"/>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78" name="Arc 77"/>
          <p:cNvSpPr/>
          <p:nvPr/>
        </p:nvSpPr>
        <p:spPr>
          <a:xfrm>
            <a:off x="2598894" y="3638288"/>
            <a:ext cx="500766" cy="479295"/>
          </a:xfrm>
          <a:prstGeom prst="arc">
            <a:avLst>
              <a:gd name="adj1" fmla="val 10604110"/>
              <a:gd name="adj2" fmla="val 0"/>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79" name="Arc 78"/>
          <p:cNvSpPr/>
          <p:nvPr/>
        </p:nvSpPr>
        <p:spPr>
          <a:xfrm>
            <a:off x="2075299" y="3638288"/>
            <a:ext cx="500766" cy="479295"/>
          </a:xfrm>
          <a:prstGeom prst="arc">
            <a:avLst>
              <a:gd name="adj1" fmla="val 10604110"/>
              <a:gd name="adj2" fmla="val 0"/>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80" name="TextBox 79"/>
          <p:cNvSpPr txBox="1"/>
          <p:nvPr/>
        </p:nvSpPr>
        <p:spPr>
          <a:xfrm>
            <a:off x="9374711" y="3312966"/>
            <a:ext cx="588676" cy="461665"/>
          </a:xfrm>
          <a:prstGeom prst="rect">
            <a:avLst/>
          </a:prstGeom>
          <a:noFill/>
        </p:spPr>
        <p:txBody>
          <a:bodyPr wrap="square" rtlCol="1">
            <a:spAutoFit/>
          </a:bodyPr>
          <a:lstStyle/>
          <a:p>
            <a:pPr algn="just"/>
            <a:r>
              <a:rPr lang="fa-IR" dirty="0" smtClean="0">
                <a:cs typeface="B Koodak" panose="00000700000000000000" pitchFamily="2" charset="-78"/>
              </a:rPr>
              <a:t>10</a:t>
            </a:r>
            <a:r>
              <a:rPr lang="fa-IR" sz="2400" dirty="0" smtClean="0">
                <a:cs typeface="B Koodak" panose="00000700000000000000" pitchFamily="2" charset="-78"/>
              </a:rPr>
              <a:t>×</a:t>
            </a:r>
            <a:endParaRPr lang="fa-IR" sz="2000" dirty="0">
              <a:cs typeface="B Koodak" panose="00000700000000000000" pitchFamily="2" charset="-78"/>
            </a:endParaRPr>
          </a:p>
        </p:txBody>
      </p:sp>
      <p:sp>
        <p:nvSpPr>
          <p:cNvPr id="83" name="TextBox 82"/>
          <p:cNvSpPr txBox="1"/>
          <p:nvPr/>
        </p:nvSpPr>
        <p:spPr>
          <a:xfrm>
            <a:off x="8679219" y="3312966"/>
            <a:ext cx="588676" cy="461665"/>
          </a:xfrm>
          <a:prstGeom prst="rect">
            <a:avLst/>
          </a:prstGeom>
          <a:noFill/>
        </p:spPr>
        <p:txBody>
          <a:bodyPr wrap="square" rtlCol="1">
            <a:spAutoFit/>
          </a:bodyPr>
          <a:lstStyle/>
          <a:p>
            <a:pPr algn="just"/>
            <a:r>
              <a:rPr lang="fa-IR" dirty="0" smtClean="0">
                <a:cs typeface="B Koodak" panose="00000700000000000000" pitchFamily="2" charset="-78"/>
              </a:rPr>
              <a:t>10</a:t>
            </a:r>
            <a:r>
              <a:rPr lang="fa-IR" sz="2400" dirty="0" smtClean="0">
                <a:cs typeface="B Koodak" panose="00000700000000000000" pitchFamily="2" charset="-78"/>
              </a:rPr>
              <a:t>×</a:t>
            </a:r>
            <a:endParaRPr lang="fa-IR" sz="2000" dirty="0">
              <a:cs typeface="B Koodak" panose="00000700000000000000" pitchFamily="2" charset="-78"/>
            </a:endParaRPr>
          </a:p>
        </p:txBody>
      </p:sp>
      <p:sp>
        <p:nvSpPr>
          <p:cNvPr id="84" name="TextBox 83"/>
          <p:cNvSpPr txBox="1"/>
          <p:nvPr/>
        </p:nvSpPr>
        <p:spPr>
          <a:xfrm>
            <a:off x="8078570" y="3312966"/>
            <a:ext cx="588676" cy="461665"/>
          </a:xfrm>
          <a:prstGeom prst="rect">
            <a:avLst/>
          </a:prstGeom>
          <a:noFill/>
        </p:spPr>
        <p:txBody>
          <a:bodyPr wrap="square" rtlCol="1">
            <a:spAutoFit/>
          </a:bodyPr>
          <a:lstStyle/>
          <a:p>
            <a:pPr algn="just"/>
            <a:r>
              <a:rPr lang="fa-IR" dirty="0" smtClean="0">
                <a:cs typeface="B Koodak" panose="00000700000000000000" pitchFamily="2" charset="-78"/>
              </a:rPr>
              <a:t>10</a:t>
            </a:r>
            <a:r>
              <a:rPr lang="fa-IR" sz="2400" dirty="0" smtClean="0">
                <a:cs typeface="B Koodak" panose="00000700000000000000" pitchFamily="2" charset="-78"/>
              </a:rPr>
              <a:t>×</a:t>
            </a:r>
            <a:endParaRPr lang="fa-IR" sz="2000" dirty="0">
              <a:cs typeface="B Koodak" panose="00000700000000000000" pitchFamily="2" charset="-78"/>
            </a:endParaRPr>
          </a:p>
        </p:txBody>
      </p:sp>
      <p:sp>
        <p:nvSpPr>
          <p:cNvPr id="85" name="TextBox 84"/>
          <p:cNvSpPr txBox="1"/>
          <p:nvPr/>
        </p:nvSpPr>
        <p:spPr>
          <a:xfrm>
            <a:off x="7535071" y="3312966"/>
            <a:ext cx="588676" cy="461665"/>
          </a:xfrm>
          <a:prstGeom prst="rect">
            <a:avLst/>
          </a:prstGeom>
          <a:noFill/>
        </p:spPr>
        <p:txBody>
          <a:bodyPr wrap="square" rtlCol="1">
            <a:spAutoFit/>
          </a:bodyPr>
          <a:lstStyle/>
          <a:p>
            <a:pPr algn="just"/>
            <a:r>
              <a:rPr lang="fa-IR" dirty="0" smtClean="0">
                <a:cs typeface="B Koodak" panose="00000700000000000000" pitchFamily="2" charset="-78"/>
              </a:rPr>
              <a:t>10</a:t>
            </a:r>
            <a:r>
              <a:rPr lang="fa-IR" sz="2400" dirty="0" smtClean="0">
                <a:cs typeface="B Koodak" panose="00000700000000000000" pitchFamily="2" charset="-78"/>
              </a:rPr>
              <a:t>×</a:t>
            </a:r>
            <a:endParaRPr lang="fa-IR" sz="2000" dirty="0">
              <a:cs typeface="B Koodak" panose="00000700000000000000" pitchFamily="2" charset="-78"/>
            </a:endParaRPr>
          </a:p>
        </p:txBody>
      </p:sp>
      <p:sp>
        <p:nvSpPr>
          <p:cNvPr id="86" name="TextBox 85"/>
          <p:cNvSpPr txBox="1"/>
          <p:nvPr/>
        </p:nvSpPr>
        <p:spPr>
          <a:xfrm>
            <a:off x="6991572" y="3312966"/>
            <a:ext cx="588676" cy="461665"/>
          </a:xfrm>
          <a:prstGeom prst="rect">
            <a:avLst/>
          </a:prstGeom>
          <a:noFill/>
        </p:spPr>
        <p:txBody>
          <a:bodyPr wrap="square" rtlCol="1">
            <a:spAutoFit/>
          </a:bodyPr>
          <a:lstStyle/>
          <a:p>
            <a:pPr algn="just"/>
            <a:r>
              <a:rPr lang="fa-IR" dirty="0" smtClean="0">
                <a:cs typeface="B Koodak" panose="00000700000000000000" pitchFamily="2" charset="-78"/>
              </a:rPr>
              <a:t>10</a:t>
            </a:r>
            <a:r>
              <a:rPr lang="fa-IR" sz="2400" dirty="0" smtClean="0">
                <a:cs typeface="B Koodak" panose="00000700000000000000" pitchFamily="2" charset="-78"/>
              </a:rPr>
              <a:t>×</a:t>
            </a:r>
            <a:endParaRPr lang="fa-IR" sz="2000" dirty="0">
              <a:cs typeface="B Koodak" panose="00000700000000000000" pitchFamily="2" charset="-78"/>
            </a:endParaRPr>
          </a:p>
        </p:txBody>
      </p:sp>
      <p:sp>
        <p:nvSpPr>
          <p:cNvPr id="87" name="TextBox 86"/>
          <p:cNvSpPr txBox="1"/>
          <p:nvPr/>
        </p:nvSpPr>
        <p:spPr>
          <a:xfrm>
            <a:off x="6448073" y="3312966"/>
            <a:ext cx="588676" cy="461665"/>
          </a:xfrm>
          <a:prstGeom prst="rect">
            <a:avLst/>
          </a:prstGeom>
          <a:noFill/>
        </p:spPr>
        <p:txBody>
          <a:bodyPr wrap="square" rtlCol="1">
            <a:spAutoFit/>
          </a:bodyPr>
          <a:lstStyle/>
          <a:p>
            <a:pPr algn="just"/>
            <a:r>
              <a:rPr lang="fa-IR" dirty="0" smtClean="0">
                <a:cs typeface="B Koodak" panose="00000700000000000000" pitchFamily="2" charset="-78"/>
              </a:rPr>
              <a:t>10</a:t>
            </a:r>
            <a:r>
              <a:rPr lang="fa-IR" sz="2400" dirty="0" smtClean="0">
                <a:cs typeface="B Koodak" panose="00000700000000000000" pitchFamily="2" charset="-78"/>
              </a:rPr>
              <a:t>×</a:t>
            </a:r>
            <a:endParaRPr lang="fa-IR" sz="2000" dirty="0">
              <a:cs typeface="B Koodak" panose="00000700000000000000" pitchFamily="2" charset="-78"/>
            </a:endParaRPr>
          </a:p>
        </p:txBody>
      </p:sp>
      <p:sp>
        <p:nvSpPr>
          <p:cNvPr id="88" name="TextBox 87"/>
          <p:cNvSpPr txBox="1"/>
          <p:nvPr/>
        </p:nvSpPr>
        <p:spPr>
          <a:xfrm>
            <a:off x="5904574" y="3312966"/>
            <a:ext cx="588676" cy="461665"/>
          </a:xfrm>
          <a:prstGeom prst="rect">
            <a:avLst/>
          </a:prstGeom>
          <a:noFill/>
        </p:spPr>
        <p:txBody>
          <a:bodyPr wrap="square" rtlCol="1">
            <a:spAutoFit/>
          </a:bodyPr>
          <a:lstStyle/>
          <a:p>
            <a:pPr algn="just"/>
            <a:r>
              <a:rPr lang="fa-IR" dirty="0" smtClean="0">
                <a:cs typeface="B Koodak" panose="00000700000000000000" pitchFamily="2" charset="-78"/>
              </a:rPr>
              <a:t>10</a:t>
            </a:r>
            <a:r>
              <a:rPr lang="fa-IR" sz="2400" dirty="0" smtClean="0">
                <a:cs typeface="B Koodak" panose="00000700000000000000" pitchFamily="2" charset="-78"/>
              </a:rPr>
              <a:t>×</a:t>
            </a:r>
            <a:endParaRPr lang="fa-IR" sz="2000" dirty="0">
              <a:cs typeface="B Koodak" panose="00000700000000000000" pitchFamily="2" charset="-78"/>
            </a:endParaRPr>
          </a:p>
        </p:txBody>
      </p:sp>
      <p:sp>
        <p:nvSpPr>
          <p:cNvPr id="89" name="TextBox 88"/>
          <p:cNvSpPr txBox="1"/>
          <p:nvPr/>
        </p:nvSpPr>
        <p:spPr>
          <a:xfrm>
            <a:off x="5351550" y="3312966"/>
            <a:ext cx="588676" cy="461665"/>
          </a:xfrm>
          <a:prstGeom prst="rect">
            <a:avLst/>
          </a:prstGeom>
          <a:noFill/>
        </p:spPr>
        <p:txBody>
          <a:bodyPr wrap="square" rtlCol="1">
            <a:spAutoFit/>
          </a:bodyPr>
          <a:lstStyle/>
          <a:p>
            <a:pPr algn="just"/>
            <a:r>
              <a:rPr lang="fa-IR" dirty="0" smtClean="0">
                <a:cs typeface="B Koodak" panose="00000700000000000000" pitchFamily="2" charset="-78"/>
              </a:rPr>
              <a:t>10</a:t>
            </a:r>
            <a:r>
              <a:rPr lang="fa-IR" sz="2400" dirty="0" smtClean="0">
                <a:cs typeface="B Koodak" panose="00000700000000000000" pitchFamily="2" charset="-78"/>
              </a:rPr>
              <a:t>×</a:t>
            </a:r>
            <a:endParaRPr lang="fa-IR" sz="2000" dirty="0">
              <a:cs typeface="B Koodak" panose="00000700000000000000" pitchFamily="2" charset="-78"/>
            </a:endParaRPr>
          </a:p>
        </p:txBody>
      </p:sp>
      <p:sp>
        <p:nvSpPr>
          <p:cNvPr id="90" name="TextBox 89"/>
          <p:cNvSpPr txBox="1"/>
          <p:nvPr/>
        </p:nvSpPr>
        <p:spPr>
          <a:xfrm>
            <a:off x="4789001" y="3312966"/>
            <a:ext cx="588676" cy="461665"/>
          </a:xfrm>
          <a:prstGeom prst="rect">
            <a:avLst/>
          </a:prstGeom>
          <a:noFill/>
        </p:spPr>
        <p:txBody>
          <a:bodyPr wrap="square" rtlCol="1">
            <a:spAutoFit/>
          </a:bodyPr>
          <a:lstStyle/>
          <a:p>
            <a:pPr algn="just"/>
            <a:r>
              <a:rPr lang="fa-IR" dirty="0" smtClean="0">
                <a:cs typeface="B Koodak" panose="00000700000000000000" pitchFamily="2" charset="-78"/>
              </a:rPr>
              <a:t>10</a:t>
            </a:r>
            <a:r>
              <a:rPr lang="fa-IR" sz="2400" dirty="0" smtClean="0">
                <a:cs typeface="B Koodak" panose="00000700000000000000" pitchFamily="2" charset="-78"/>
              </a:rPr>
              <a:t>×</a:t>
            </a:r>
            <a:endParaRPr lang="fa-IR" sz="2000" dirty="0">
              <a:cs typeface="B Koodak" panose="00000700000000000000" pitchFamily="2" charset="-78"/>
            </a:endParaRPr>
          </a:p>
        </p:txBody>
      </p:sp>
      <p:sp>
        <p:nvSpPr>
          <p:cNvPr id="91" name="TextBox 90"/>
          <p:cNvSpPr txBox="1"/>
          <p:nvPr/>
        </p:nvSpPr>
        <p:spPr>
          <a:xfrm>
            <a:off x="4216927" y="3312966"/>
            <a:ext cx="588676" cy="461665"/>
          </a:xfrm>
          <a:prstGeom prst="rect">
            <a:avLst/>
          </a:prstGeom>
          <a:noFill/>
        </p:spPr>
        <p:txBody>
          <a:bodyPr wrap="square" rtlCol="1">
            <a:spAutoFit/>
          </a:bodyPr>
          <a:lstStyle/>
          <a:p>
            <a:pPr algn="just"/>
            <a:r>
              <a:rPr lang="fa-IR" dirty="0" smtClean="0">
                <a:cs typeface="B Koodak" panose="00000700000000000000" pitchFamily="2" charset="-78"/>
              </a:rPr>
              <a:t>10</a:t>
            </a:r>
            <a:r>
              <a:rPr lang="fa-IR" sz="2400" dirty="0" smtClean="0">
                <a:cs typeface="B Koodak" panose="00000700000000000000" pitchFamily="2" charset="-78"/>
              </a:rPr>
              <a:t>×</a:t>
            </a:r>
            <a:endParaRPr lang="fa-IR" sz="2000" dirty="0">
              <a:cs typeface="B Koodak" panose="00000700000000000000" pitchFamily="2" charset="-78"/>
            </a:endParaRPr>
          </a:p>
        </p:txBody>
      </p:sp>
      <p:sp>
        <p:nvSpPr>
          <p:cNvPr id="92" name="TextBox 91"/>
          <p:cNvSpPr txBox="1"/>
          <p:nvPr/>
        </p:nvSpPr>
        <p:spPr>
          <a:xfrm>
            <a:off x="3654378" y="3312966"/>
            <a:ext cx="588676" cy="461665"/>
          </a:xfrm>
          <a:prstGeom prst="rect">
            <a:avLst/>
          </a:prstGeom>
          <a:noFill/>
        </p:spPr>
        <p:txBody>
          <a:bodyPr wrap="square" rtlCol="1">
            <a:spAutoFit/>
          </a:bodyPr>
          <a:lstStyle/>
          <a:p>
            <a:pPr algn="just"/>
            <a:r>
              <a:rPr lang="fa-IR" dirty="0" smtClean="0">
                <a:cs typeface="B Koodak" panose="00000700000000000000" pitchFamily="2" charset="-78"/>
              </a:rPr>
              <a:t>10</a:t>
            </a:r>
            <a:r>
              <a:rPr lang="fa-IR" sz="2400" dirty="0" smtClean="0">
                <a:cs typeface="B Koodak" panose="00000700000000000000" pitchFamily="2" charset="-78"/>
              </a:rPr>
              <a:t>×</a:t>
            </a:r>
            <a:endParaRPr lang="fa-IR" sz="2000" dirty="0">
              <a:cs typeface="B Koodak" panose="00000700000000000000" pitchFamily="2" charset="-78"/>
            </a:endParaRPr>
          </a:p>
        </p:txBody>
      </p:sp>
      <p:sp>
        <p:nvSpPr>
          <p:cNvPr id="93" name="TextBox 92"/>
          <p:cNvSpPr txBox="1"/>
          <p:nvPr/>
        </p:nvSpPr>
        <p:spPr>
          <a:xfrm>
            <a:off x="3120404" y="3312966"/>
            <a:ext cx="588676" cy="461665"/>
          </a:xfrm>
          <a:prstGeom prst="rect">
            <a:avLst/>
          </a:prstGeom>
          <a:noFill/>
        </p:spPr>
        <p:txBody>
          <a:bodyPr wrap="square" rtlCol="1">
            <a:spAutoFit/>
          </a:bodyPr>
          <a:lstStyle/>
          <a:p>
            <a:pPr algn="just"/>
            <a:r>
              <a:rPr lang="fa-IR" dirty="0" smtClean="0">
                <a:cs typeface="B Koodak" panose="00000700000000000000" pitchFamily="2" charset="-78"/>
              </a:rPr>
              <a:t>10</a:t>
            </a:r>
            <a:r>
              <a:rPr lang="fa-IR" sz="2400" dirty="0" smtClean="0">
                <a:cs typeface="B Koodak" panose="00000700000000000000" pitchFamily="2" charset="-78"/>
              </a:rPr>
              <a:t>×</a:t>
            </a:r>
            <a:endParaRPr lang="fa-IR" sz="2000" dirty="0">
              <a:cs typeface="B Koodak" panose="00000700000000000000" pitchFamily="2" charset="-78"/>
            </a:endParaRPr>
          </a:p>
        </p:txBody>
      </p:sp>
      <p:sp>
        <p:nvSpPr>
          <p:cNvPr id="94" name="TextBox 93"/>
          <p:cNvSpPr txBox="1"/>
          <p:nvPr/>
        </p:nvSpPr>
        <p:spPr>
          <a:xfrm>
            <a:off x="2595955" y="3312966"/>
            <a:ext cx="588676" cy="461665"/>
          </a:xfrm>
          <a:prstGeom prst="rect">
            <a:avLst/>
          </a:prstGeom>
          <a:noFill/>
        </p:spPr>
        <p:txBody>
          <a:bodyPr wrap="square" rtlCol="1">
            <a:spAutoFit/>
          </a:bodyPr>
          <a:lstStyle/>
          <a:p>
            <a:pPr algn="just"/>
            <a:r>
              <a:rPr lang="fa-IR" dirty="0" smtClean="0">
                <a:cs typeface="B Koodak" panose="00000700000000000000" pitchFamily="2" charset="-78"/>
              </a:rPr>
              <a:t>10</a:t>
            </a:r>
            <a:r>
              <a:rPr lang="fa-IR" sz="2400" dirty="0" smtClean="0">
                <a:cs typeface="B Koodak" panose="00000700000000000000" pitchFamily="2" charset="-78"/>
              </a:rPr>
              <a:t>×</a:t>
            </a:r>
            <a:endParaRPr lang="fa-IR" sz="2000" dirty="0">
              <a:cs typeface="B Koodak" panose="00000700000000000000" pitchFamily="2" charset="-78"/>
            </a:endParaRPr>
          </a:p>
        </p:txBody>
      </p:sp>
      <p:sp>
        <p:nvSpPr>
          <p:cNvPr id="95" name="TextBox 94"/>
          <p:cNvSpPr txBox="1"/>
          <p:nvPr/>
        </p:nvSpPr>
        <p:spPr>
          <a:xfrm>
            <a:off x="2090556" y="3312966"/>
            <a:ext cx="588676" cy="461665"/>
          </a:xfrm>
          <a:prstGeom prst="rect">
            <a:avLst/>
          </a:prstGeom>
          <a:noFill/>
        </p:spPr>
        <p:txBody>
          <a:bodyPr wrap="square" rtlCol="1">
            <a:spAutoFit/>
          </a:bodyPr>
          <a:lstStyle/>
          <a:p>
            <a:pPr algn="just"/>
            <a:r>
              <a:rPr lang="fa-IR" dirty="0" smtClean="0">
                <a:cs typeface="B Koodak" panose="00000700000000000000" pitchFamily="2" charset="-78"/>
              </a:rPr>
              <a:t>10</a:t>
            </a:r>
            <a:r>
              <a:rPr lang="fa-IR" sz="2400" dirty="0" smtClean="0">
                <a:cs typeface="B Koodak" panose="00000700000000000000" pitchFamily="2" charset="-78"/>
              </a:rPr>
              <a:t>×</a:t>
            </a:r>
            <a:endParaRPr lang="fa-IR" sz="2000" dirty="0">
              <a:cs typeface="B Koodak" panose="00000700000000000000" pitchFamily="2" charset="-78"/>
            </a:endParaRPr>
          </a:p>
        </p:txBody>
      </p:sp>
      <p:pic>
        <p:nvPicPr>
          <p:cNvPr id="96" name="Picture 9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16" y="11739"/>
            <a:ext cx="1957578" cy="6858000"/>
          </a:xfrm>
          <a:prstGeom prst="rect">
            <a:avLst/>
          </a:prstGeom>
        </p:spPr>
      </p:pic>
    </p:spTree>
    <p:custDataLst>
      <p:tags r:id="rId1"/>
    </p:custDataLst>
    <p:extLst>
      <p:ext uri="{BB962C8B-B14F-4D97-AF65-F5344CB8AC3E}">
        <p14:creationId xmlns:p14="http://schemas.microsoft.com/office/powerpoint/2010/main" val="2364496413"/>
      </p:ext>
    </p:extLst>
  </p:cSld>
  <p:clrMapOvr>
    <a:masterClrMapping/>
  </p:clrMapOvr>
  <mc:AlternateContent xmlns:mc="http://schemas.openxmlformats.org/markup-compatibility/2006">
    <mc:Choice xmlns:p14="http://schemas.microsoft.com/office/powerpoint/2010/main" Requires="p14">
      <p:transition spd="slow" p14:dur="1200" advTm="72272">
        <p14:prism dir="r"/>
      </p:transition>
    </mc:Choice>
    <mc:Fallback>
      <p:transition spd="slow" advTm="7227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1000"/>
                                        <p:tgtEl>
                                          <p:spTgt spid="50"/>
                                        </p:tgtEl>
                                      </p:cBhvr>
                                    </p:animEffect>
                                    <p:anim calcmode="lin" valueType="num">
                                      <p:cBhvr>
                                        <p:cTn id="37" dur="1000" fill="hold"/>
                                        <p:tgtEl>
                                          <p:spTgt spid="50"/>
                                        </p:tgtEl>
                                        <p:attrNameLst>
                                          <p:attrName>ppt_x</p:attrName>
                                        </p:attrNameLst>
                                      </p:cBhvr>
                                      <p:tavLst>
                                        <p:tav tm="0">
                                          <p:val>
                                            <p:strVal val="#ppt_x"/>
                                          </p:val>
                                        </p:tav>
                                        <p:tav tm="100000">
                                          <p:val>
                                            <p:strVal val="#ppt_x"/>
                                          </p:val>
                                        </p:tav>
                                      </p:tavLst>
                                    </p:anim>
                                    <p:anim calcmode="lin" valueType="num">
                                      <p:cBhvr>
                                        <p:cTn id="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p:cTn id="50" dur="500" fill="hold"/>
                                        <p:tgtEl>
                                          <p:spTgt spid="39"/>
                                        </p:tgtEl>
                                        <p:attrNameLst>
                                          <p:attrName>ppt_w</p:attrName>
                                        </p:attrNameLst>
                                      </p:cBhvr>
                                      <p:tavLst>
                                        <p:tav tm="0">
                                          <p:val>
                                            <p:fltVal val="0"/>
                                          </p:val>
                                        </p:tav>
                                        <p:tav tm="100000">
                                          <p:val>
                                            <p:strVal val="#ppt_w"/>
                                          </p:val>
                                        </p:tav>
                                      </p:tavLst>
                                    </p:anim>
                                    <p:anim calcmode="lin" valueType="num">
                                      <p:cBhvr>
                                        <p:cTn id="51" dur="500" fill="hold"/>
                                        <p:tgtEl>
                                          <p:spTgt spid="39"/>
                                        </p:tgtEl>
                                        <p:attrNameLst>
                                          <p:attrName>ppt_h</p:attrName>
                                        </p:attrNameLst>
                                      </p:cBhvr>
                                      <p:tavLst>
                                        <p:tav tm="0">
                                          <p:val>
                                            <p:fltVal val="0"/>
                                          </p:val>
                                        </p:tav>
                                        <p:tav tm="100000">
                                          <p:val>
                                            <p:strVal val="#ppt_h"/>
                                          </p:val>
                                        </p:tav>
                                      </p:tavLst>
                                    </p:anim>
                                    <p:animEffect transition="in" filter="fade">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1000"/>
                                        <p:tgtEl>
                                          <p:spTgt spid="51"/>
                                        </p:tgtEl>
                                      </p:cBhvr>
                                    </p:animEffect>
                                    <p:anim calcmode="lin" valueType="num">
                                      <p:cBhvr>
                                        <p:cTn id="65" dur="1000" fill="hold"/>
                                        <p:tgtEl>
                                          <p:spTgt spid="51"/>
                                        </p:tgtEl>
                                        <p:attrNameLst>
                                          <p:attrName>ppt_x</p:attrName>
                                        </p:attrNameLst>
                                      </p:cBhvr>
                                      <p:tavLst>
                                        <p:tav tm="0">
                                          <p:val>
                                            <p:strVal val="#ppt_x"/>
                                          </p:val>
                                        </p:tav>
                                        <p:tav tm="100000">
                                          <p:val>
                                            <p:strVal val="#ppt_x"/>
                                          </p:val>
                                        </p:tav>
                                      </p:tavLst>
                                    </p:anim>
                                    <p:anim calcmode="lin" valueType="num">
                                      <p:cBhvr>
                                        <p:cTn id="6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ppt_w</p:attrName>
                                        </p:attrNameLst>
                                      </p:cBhvr>
                                      <p:tavLst>
                                        <p:tav tm="0">
                                          <p:val>
                                            <p:fltVal val="0"/>
                                          </p:val>
                                        </p:tav>
                                        <p:tav tm="100000">
                                          <p:val>
                                            <p:strVal val="#ppt_w"/>
                                          </p:val>
                                        </p:tav>
                                      </p:tavLst>
                                    </p:anim>
                                    <p:anim calcmode="lin" valueType="num">
                                      <p:cBhvr>
                                        <p:cTn id="72" dur="500" fill="hold"/>
                                        <p:tgtEl>
                                          <p:spTgt spid="41"/>
                                        </p:tgtEl>
                                        <p:attrNameLst>
                                          <p:attrName>ppt_h</p:attrName>
                                        </p:attrNameLst>
                                      </p:cBhvr>
                                      <p:tavLst>
                                        <p:tav tm="0">
                                          <p:val>
                                            <p:fltVal val="0"/>
                                          </p:val>
                                        </p:tav>
                                        <p:tav tm="100000">
                                          <p:val>
                                            <p:strVal val="#ppt_h"/>
                                          </p:val>
                                        </p:tav>
                                      </p:tavLst>
                                    </p:anim>
                                    <p:animEffect transition="in" filter="fade">
                                      <p:cBhvr>
                                        <p:cTn id="73" dur="500"/>
                                        <p:tgtEl>
                                          <p:spTgt spid="41"/>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p:cTn id="78" dur="500" fill="hold"/>
                                        <p:tgtEl>
                                          <p:spTgt spid="42"/>
                                        </p:tgtEl>
                                        <p:attrNameLst>
                                          <p:attrName>ppt_w</p:attrName>
                                        </p:attrNameLst>
                                      </p:cBhvr>
                                      <p:tavLst>
                                        <p:tav tm="0">
                                          <p:val>
                                            <p:fltVal val="0"/>
                                          </p:val>
                                        </p:tav>
                                        <p:tav tm="100000">
                                          <p:val>
                                            <p:strVal val="#ppt_w"/>
                                          </p:val>
                                        </p:tav>
                                      </p:tavLst>
                                    </p:anim>
                                    <p:anim calcmode="lin" valueType="num">
                                      <p:cBhvr>
                                        <p:cTn id="79" dur="500" fill="hold"/>
                                        <p:tgtEl>
                                          <p:spTgt spid="42"/>
                                        </p:tgtEl>
                                        <p:attrNameLst>
                                          <p:attrName>ppt_h</p:attrName>
                                        </p:attrNameLst>
                                      </p:cBhvr>
                                      <p:tavLst>
                                        <p:tav tm="0">
                                          <p:val>
                                            <p:fltVal val="0"/>
                                          </p:val>
                                        </p:tav>
                                        <p:tav tm="100000">
                                          <p:val>
                                            <p:strVal val="#ppt_h"/>
                                          </p:val>
                                        </p:tav>
                                      </p:tavLst>
                                    </p:anim>
                                    <p:animEffect transition="in" filter="fade">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p:cTn id="85" dur="500" fill="hold"/>
                                        <p:tgtEl>
                                          <p:spTgt spid="43"/>
                                        </p:tgtEl>
                                        <p:attrNameLst>
                                          <p:attrName>ppt_w</p:attrName>
                                        </p:attrNameLst>
                                      </p:cBhvr>
                                      <p:tavLst>
                                        <p:tav tm="0">
                                          <p:val>
                                            <p:fltVal val="0"/>
                                          </p:val>
                                        </p:tav>
                                        <p:tav tm="100000">
                                          <p:val>
                                            <p:strVal val="#ppt_w"/>
                                          </p:val>
                                        </p:tav>
                                      </p:tavLst>
                                    </p:anim>
                                    <p:anim calcmode="lin" valueType="num">
                                      <p:cBhvr>
                                        <p:cTn id="86" dur="500" fill="hold"/>
                                        <p:tgtEl>
                                          <p:spTgt spid="43"/>
                                        </p:tgtEl>
                                        <p:attrNameLst>
                                          <p:attrName>ppt_h</p:attrName>
                                        </p:attrNameLst>
                                      </p:cBhvr>
                                      <p:tavLst>
                                        <p:tav tm="0">
                                          <p:val>
                                            <p:fltVal val="0"/>
                                          </p:val>
                                        </p:tav>
                                        <p:tav tm="100000">
                                          <p:val>
                                            <p:strVal val="#ppt_h"/>
                                          </p:val>
                                        </p:tav>
                                      </p:tavLst>
                                    </p:anim>
                                    <p:animEffect transition="in" filter="fade">
                                      <p:cBhvr>
                                        <p:cTn id="87" dur="50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1000"/>
                                        <p:tgtEl>
                                          <p:spTgt spid="52"/>
                                        </p:tgtEl>
                                      </p:cBhvr>
                                    </p:animEffect>
                                    <p:anim calcmode="lin" valueType="num">
                                      <p:cBhvr>
                                        <p:cTn id="93" dur="1000" fill="hold"/>
                                        <p:tgtEl>
                                          <p:spTgt spid="52"/>
                                        </p:tgtEl>
                                        <p:attrNameLst>
                                          <p:attrName>ppt_x</p:attrName>
                                        </p:attrNameLst>
                                      </p:cBhvr>
                                      <p:tavLst>
                                        <p:tav tm="0">
                                          <p:val>
                                            <p:strVal val="#ppt_x"/>
                                          </p:val>
                                        </p:tav>
                                        <p:tav tm="100000">
                                          <p:val>
                                            <p:strVal val="#ppt_x"/>
                                          </p:val>
                                        </p:tav>
                                      </p:tavLst>
                                    </p:anim>
                                    <p:anim calcmode="lin" valueType="num">
                                      <p:cBhvr>
                                        <p:cTn id="9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p:cTn id="99" dur="500" fill="hold"/>
                                        <p:tgtEl>
                                          <p:spTgt spid="44"/>
                                        </p:tgtEl>
                                        <p:attrNameLst>
                                          <p:attrName>ppt_w</p:attrName>
                                        </p:attrNameLst>
                                      </p:cBhvr>
                                      <p:tavLst>
                                        <p:tav tm="0">
                                          <p:val>
                                            <p:fltVal val="0"/>
                                          </p:val>
                                        </p:tav>
                                        <p:tav tm="100000">
                                          <p:val>
                                            <p:strVal val="#ppt_w"/>
                                          </p:val>
                                        </p:tav>
                                      </p:tavLst>
                                    </p:anim>
                                    <p:anim calcmode="lin" valueType="num">
                                      <p:cBhvr>
                                        <p:cTn id="100" dur="500" fill="hold"/>
                                        <p:tgtEl>
                                          <p:spTgt spid="44"/>
                                        </p:tgtEl>
                                        <p:attrNameLst>
                                          <p:attrName>ppt_h</p:attrName>
                                        </p:attrNameLst>
                                      </p:cBhvr>
                                      <p:tavLst>
                                        <p:tav tm="0">
                                          <p:val>
                                            <p:fltVal val="0"/>
                                          </p:val>
                                        </p:tav>
                                        <p:tav tm="100000">
                                          <p:val>
                                            <p:strVal val="#ppt_h"/>
                                          </p:val>
                                        </p:tav>
                                      </p:tavLst>
                                    </p:anim>
                                    <p:animEffect transition="in" filter="fade">
                                      <p:cBhvr>
                                        <p:cTn id="101" dur="500"/>
                                        <p:tgtEl>
                                          <p:spTgt spid="44"/>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53"/>
                                        </p:tgtEl>
                                        <p:attrNameLst>
                                          <p:attrName>style.visibility</p:attrName>
                                        </p:attrNameLst>
                                      </p:cBhvr>
                                      <p:to>
                                        <p:strVal val="visible"/>
                                      </p:to>
                                    </p:set>
                                    <p:animEffect transition="in" filter="fade">
                                      <p:cBhvr>
                                        <p:cTn id="120" dur="1000"/>
                                        <p:tgtEl>
                                          <p:spTgt spid="53"/>
                                        </p:tgtEl>
                                      </p:cBhvr>
                                    </p:animEffect>
                                    <p:anim calcmode="lin" valueType="num">
                                      <p:cBhvr>
                                        <p:cTn id="121" dur="1000" fill="hold"/>
                                        <p:tgtEl>
                                          <p:spTgt spid="53"/>
                                        </p:tgtEl>
                                        <p:attrNameLst>
                                          <p:attrName>ppt_x</p:attrName>
                                        </p:attrNameLst>
                                      </p:cBhvr>
                                      <p:tavLst>
                                        <p:tav tm="0">
                                          <p:val>
                                            <p:strVal val="#ppt_x"/>
                                          </p:val>
                                        </p:tav>
                                        <p:tav tm="100000">
                                          <p:val>
                                            <p:strVal val="#ppt_x"/>
                                          </p:val>
                                        </p:tav>
                                      </p:tavLst>
                                    </p:anim>
                                    <p:anim calcmode="lin" valueType="num">
                                      <p:cBhvr>
                                        <p:cTn id="12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p:cTn id="127" dur="500" fill="hold"/>
                                        <p:tgtEl>
                                          <p:spTgt spid="47"/>
                                        </p:tgtEl>
                                        <p:attrNameLst>
                                          <p:attrName>ppt_w</p:attrName>
                                        </p:attrNameLst>
                                      </p:cBhvr>
                                      <p:tavLst>
                                        <p:tav tm="0">
                                          <p:val>
                                            <p:fltVal val="0"/>
                                          </p:val>
                                        </p:tav>
                                        <p:tav tm="100000">
                                          <p:val>
                                            <p:strVal val="#ppt_w"/>
                                          </p:val>
                                        </p:tav>
                                      </p:tavLst>
                                    </p:anim>
                                    <p:anim calcmode="lin" valueType="num">
                                      <p:cBhvr>
                                        <p:cTn id="128" dur="500" fill="hold"/>
                                        <p:tgtEl>
                                          <p:spTgt spid="47"/>
                                        </p:tgtEl>
                                        <p:attrNameLst>
                                          <p:attrName>ppt_h</p:attrName>
                                        </p:attrNameLst>
                                      </p:cBhvr>
                                      <p:tavLst>
                                        <p:tav tm="0">
                                          <p:val>
                                            <p:fltVal val="0"/>
                                          </p:val>
                                        </p:tav>
                                        <p:tav tm="100000">
                                          <p:val>
                                            <p:strVal val="#ppt_h"/>
                                          </p:val>
                                        </p:tav>
                                      </p:tavLst>
                                    </p:anim>
                                    <p:animEffect transition="in" filter="fade">
                                      <p:cBhvr>
                                        <p:cTn id="129" dur="500"/>
                                        <p:tgtEl>
                                          <p:spTgt spid="47"/>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48"/>
                                        </p:tgtEl>
                                        <p:attrNameLst>
                                          <p:attrName>style.visibility</p:attrName>
                                        </p:attrNameLst>
                                      </p:cBhvr>
                                      <p:to>
                                        <p:strVal val="visible"/>
                                      </p:to>
                                    </p:set>
                                    <p:anim calcmode="lin" valueType="num">
                                      <p:cBhvr>
                                        <p:cTn id="134" dur="500" fill="hold"/>
                                        <p:tgtEl>
                                          <p:spTgt spid="48"/>
                                        </p:tgtEl>
                                        <p:attrNameLst>
                                          <p:attrName>ppt_w</p:attrName>
                                        </p:attrNameLst>
                                      </p:cBhvr>
                                      <p:tavLst>
                                        <p:tav tm="0">
                                          <p:val>
                                            <p:fltVal val="0"/>
                                          </p:val>
                                        </p:tav>
                                        <p:tav tm="100000">
                                          <p:val>
                                            <p:strVal val="#ppt_w"/>
                                          </p:val>
                                        </p:tav>
                                      </p:tavLst>
                                    </p:anim>
                                    <p:anim calcmode="lin" valueType="num">
                                      <p:cBhvr>
                                        <p:cTn id="135" dur="500" fill="hold"/>
                                        <p:tgtEl>
                                          <p:spTgt spid="48"/>
                                        </p:tgtEl>
                                        <p:attrNameLst>
                                          <p:attrName>ppt_h</p:attrName>
                                        </p:attrNameLst>
                                      </p:cBhvr>
                                      <p:tavLst>
                                        <p:tav tm="0">
                                          <p:val>
                                            <p:fltVal val="0"/>
                                          </p:val>
                                        </p:tav>
                                        <p:tav tm="100000">
                                          <p:val>
                                            <p:strVal val="#ppt_h"/>
                                          </p:val>
                                        </p:tav>
                                      </p:tavLst>
                                    </p:anim>
                                    <p:animEffect transition="in" filter="fade">
                                      <p:cBhvr>
                                        <p:cTn id="136" dur="500"/>
                                        <p:tgtEl>
                                          <p:spTgt spid="48"/>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49"/>
                                        </p:tgtEl>
                                        <p:attrNameLst>
                                          <p:attrName>style.visibility</p:attrName>
                                        </p:attrNameLst>
                                      </p:cBhvr>
                                      <p:to>
                                        <p:strVal val="visible"/>
                                      </p:to>
                                    </p:set>
                                    <p:anim calcmode="lin" valueType="num">
                                      <p:cBhvr>
                                        <p:cTn id="141" dur="500" fill="hold"/>
                                        <p:tgtEl>
                                          <p:spTgt spid="49"/>
                                        </p:tgtEl>
                                        <p:attrNameLst>
                                          <p:attrName>ppt_w</p:attrName>
                                        </p:attrNameLst>
                                      </p:cBhvr>
                                      <p:tavLst>
                                        <p:tav tm="0">
                                          <p:val>
                                            <p:fltVal val="0"/>
                                          </p:val>
                                        </p:tav>
                                        <p:tav tm="100000">
                                          <p:val>
                                            <p:strVal val="#ppt_w"/>
                                          </p:val>
                                        </p:tav>
                                      </p:tavLst>
                                    </p:anim>
                                    <p:anim calcmode="lin" valueType="num">
                                      <p:cBhvr>
                                        <p:cTn id="142" dur="500" fill="hold"/>
                                        <p:tgtEl>
                                          <p:spTgt spid="49"/>
                                        </p:tgtEl>
                                        <p:attrNameLst>
                                          <p:attrName>ppt_h</p:attrName>
                                        </p:attrNameLst>
                                      </p:cBhvr>
                                      <p:tavLst>
                                        <p:tav tm="0">
                                          <p:val>
                                            <p:fltVal val="0"/>
                                          </p:val>
                                        </p:tav>
                                        <p:tav tm="100000">
                                          <p:val>
                                            <p:strVal val="#ppt_h"/>
                                          </p:val>
                                        </p:tav>
                                      </p:tavLst>
                                    </p:anim>
                                    <p:animEffect transition="in" filter="fade">
                                      <p:cBhvr>
                                        <p:cTn id="143" dur="500"/>
                                        <p:tgtEl>
                                          <p:spTgt spid="49"/>
                                        </p:tgtEl>
                                      </p:cBhvr>
                                    </p:animEffect>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grpId="0" nodeType="clickEffect">
                                  <p:stCondLst>
                                    <p:cond delay="0"/>
                                  </p:stCondLst>
                                  <p:iterate type="lt">
                                    <p:tmPct val="0"/>
                                  </p:iterate>
                                  <p:childTnLst>
                                    <p:set>
                                      <p:cBhvr>
                                        <p:cTn id="147" dur="1" fill="hold">
                                          <p:stCondLst>
                                            <p:cond delay="0"/>
                                          </p:stCondLst>
                                        </p:cTn>
                                        <p:tgtEl>
                                          <p:spTgt spid="54"/>
                                        </p:tgtEl>
                                        <p:attrNameLst>
                                          <p:attrName>style.visibility</p:attrName>
                                        </p:attrNameLst>
                                      </p:cBhvr>
                                      <p:to>
                                        <p:strVal val="visible"/>
                                      </p:to>
                                    </p:set>
                                    <p:animEffect transition="in" filter="fade">
                                      <p:cBhvr>
                                        <p:cTn id="148" dur="1000"/>
                                        <p:tgtEl>
                                          <p:spTgt spid="54"/>
                                        </p:tgtEl>
                                      </p:cBhvr>
                                    </p:animEffect>
                                    <p:anim calcmode="lin" valueType="num">
                                      <p:cBhvr>
                                        <p:cTn id="149" dur="1000" fill="hold"/>
                                        <p:tgtEl>
                                          <p:spTgt spid="54"/>
                                        </p:tgtEl>
                                        <p:attrNameLst>
                                          <p:attrName>ppt_x</p:attrName>
                                        </p:attrNameLst>
                                      </p:cBhvr>
                                      <p:tavLst>
                                        <p:tav tm="0">
                                          <p:val>
                                            <p:strVal val="#ppt_x"/>
                                          </p:val>
                                        </p:tav>
                                        <p:tav tm="100000">
                                          <p:val>
                                            <p:strVal val="#ppt_x"/>
                                          </p:val>
                                        </p:tav>
                                      </p:tavLst>
                                    </p:anim>
                                    <p:anim calcmode="lin" valueType="num">
                                      <p:cBhvr>
                                        <p:cTn id="150"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34" presetClass="emph" presetSubtype="0" fill="hold" grpId="1" nodeType="clickEffect">
                                  <p:stCondLst>
                                    <p:cond delay="0"/>
                                  </p:stCondLst>
                                  <p:iterate type="lt">
                                    <p:tmPct val="10000"/>
                                  </p:iterate>
                                  <p:childTnLst>
                                    <p:animMotion origin="layout" path="M 6.25E-7 -3.7037E-6 L 6.25E-7 -0.07222 " pathEditMode="relative" rAng="0" ptsTypes="AA">
                                      <p:cBhvr>
                                        <p:cTn id="154" dur="250" accel="50000" decel="50000" autoRev="1" fill="hold">
                                          <p:stCondLst>
                                            <p:cond delay="0"/>
                                          </p:stCondLst>
                                        </p:cTn>
                                        <p:tgtEl>
                                          <p:spTgt spid="54"/>
                                        </p:tgtEl>
                                        <p:attrNameLst>
                                          <p:attrName>ppt_x</p:attrName>
                                          <p:attrName>ppt_y</p:attrName>
                                        </p:attrNameLst>
                                      </p:cBhvr>
                                      <p:rCtr x="0" y="-3611"/>
                                    </p:animMotion>
                                    <p:animRot by="1500000">
                                      <p:cBhvr>
                                        <p:cTn id="155" dur="125" fill="hold">
                                          <p:stCondLst>
                                            <p:cond delay="0"/>
                                          </p:stCondLst>
                                        </p:cTn>
                                        <p:tgtEl>
                                          <p:spTgt spid="54"/>
                                        </p:tgtEl>
                                        <p:attrNameLst>
                                          <p:attrName>r</p:attrName>
                                        </p:attrNameLst>
                                      </p:cBhvr>
                                    </p:animRot>
                                    <p:animRot by="-1500000">
                                      <p:cBhvr>
                                        <p:cTn id="156" dur="125" fill="hold">
                                          <p:stCondLst>
                                            <p:cond delay="125"/>
                                          </p:stCondLst>
                                        </p:cTn>
                                        <p:tgtEl>
                                          <p:spTgt spid="54"/>
                                        </p:tgtEl>
                                        <p:attrNameLst>
                                          <p:attrName>r</p:attrName>
                                        </p:attrNameLst>
                                      </p:cBhvr>
                                    </p:animRot>
                                    <p:animRot by="-1500000">
                                      <p:cBhvr>
                                        <p:cTn id="157" dur="125" fill="hold">
                                          <p:stCondLst>
                                            <p:cond delay="250"/>
                                          </p:stCondLst>
                                        </p:cTn>
                                        <p:tgtEl>
                                          <p:spTgt spid="54"/>
                                        </p:tgtEl>
                                        <p:attrNameLst>
                                          <p:attrName>r</p:attrName>
                                        </p:attrNameLst>
                                      </p:cBhvr>
                                    </p:animRot>
                                    <p:animRot by="1500000">
                                      <p:cBhvr>
                                        <p:cTn id="158" dur="125" fill="hold">
                                          <p:stCondLst>
                                            <p:cond delay="375"/>
                                          </p:stCondLst>
                                        </p:cTn>
                                        <p:tgtEl>
                                          <p:spTgt spid="54"/>
                                        </p:tgtEl>
                                        <p:attrNameLst>
                                          <p:attrName>r</p:attrName>
                                        </p:attrNameLst>
                                      </p:cBhvr>
                                    </p:animRot>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iterate type="lt">
                                    <p:tmPct val="0"/>
                                  </p:iterate>
                                  <p:childTnLst>
                                    <p:set>
                                      <p:cBhvr>
                                        <p:cTn id="162" dur="1" fill="hold">
                                          <p:stCondLst>
                                            <p:cond delay="0"/>
                                          </p:stCondLst>
                                        </p:cTn>
                                        <p:tgtEl>
                                          <p:spTgt spid="55"/>
                                        </p:tgtEl>
                                        <p:attrNameLst>
                                          <p:attrName>style.visibility</p:attrName>
                                        </p:attrNameLst>
                                      </p:cBhvr>
                                      <p:to>
                                        <p:strVal val="visible"/>
                                      </p:to>
                                    </p:set>
                                    <p:animEffect transition="in" filter="fade">
                                      <p:cBhvr>
                                        <p:cTn id="163" dur="1000"/>
                                        <p:tgtEl>
                                          <p:spTgt spid="55"/>
                                        </p:tgtEl>
                                      </p:cBhvr>
                                    </p:animEffect>
                                    <p:anim calcmode="lin" valueType="num">
                                      <p:cBhvr>
                                        <p:cTn id="164" dur="1000" fill="hold"/>
                                        <p:tgtEl>
                                          <p:spTgt spid="55"/>
                                        </p:tgtEl>
                                        <p:attrNameLst>
                                          <p:attrName>ppt_x</p:attrName>
                                        </p:attrNameLst>
                                      </p:cBhvr>
                                      <p:tavLst>
                                        <p:tav tm="0">
                                          <p:val>
                                            <p:strVal val="#ppt_x"/>
                                          </p:val>
                                        </p:tav>
                                        <p:tav tm="100000">
                                          <p:val>
                                            <p:strVal val="#ppt_x"/>
                                          </p:val>
                                        </p:tav>
                                      </p:tavLst>
                                    </p:anim>
                                    <p:anim calcmode="lin" valueType="num">
                                      <p:cBhvr>
                                        <p:cTn id="16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34" presetClass="emph" presetSubtype="0" fill="hold" grpId="1" nodeType="clickEffect">
                                  <p:stCondLst>
                                    <p:cond delay="0"/>
                                  </p:stCondLst>
                                  <p:iterate type="lt">
                                    <p:tmPct val="10000"/>
                                  </p:iterate>
                                  <p:childTnLst>
                                    <p:animMotion origin="layout" path="M 0.0 0.0 L 0.0 -0.07213" pathEditMode="relative" ptsTypes="">
                                      <p:cBhvr>
                                        <p:cTn id="169" dur="250" accel="50000" decel="50000" autoRev="1" fill="hold">
                                          <p:stCondLst>
                                            <p:cond delay="0"/>
                                          </p:stCondLst>
                                        </p:cTn>
                                        <p:tgtEl>
                                          <p:spTgt spid="55"/>
                                        </p:tgtEl>
                                        <p:attrNameLst>
                                          <p:attrName>ppt_x</p:attrName>
                                          <p:attrName>ppt_y</p:attrName>
                                        </p:attrNameLst>
                                      </p:cBhvr>
                                    </p:animMotion>
                                    <p:animRot by="1500000">
                                      <p:cBhvr>
                                        <p:cTn id="170" dur="125" fill="hold">
                                          <p:stCondLst>
                                            <p:cond delay="0"/>
                                          </p:stCondLst>
                                        </p:cTn>
                                        <p:tgtEl>
                                          <p:spTgt spid="55"/>
                                        </p:tgtEl>
                                        <p:attrNameLst>
                                          <p:attrName>r</p:attrName>
                                        </p:attrNameLst>
                                      </p:cBhvr>
                                    </p:animRot>
                                    <p:animRot by="-1500000">
                                      <p:cBhvr>
                                        <p:cTn id="171" dur="125" fill="hold">
                                          <p:stCondLst>
                                            <p:cond delay="125"/>
                                          </p:stCondLst>
                                        </p:cTn>
                                        <p:tgtEl>
                                          <p:spTgt spid="55"/>
                                        </p:tgtEl>
                                        <p:attrNameLst>
                                          <p:attrName>r</p:attrName>
                                        </p:attrNameLst>
                                      </p:cBhvr>
                                    </p:animRot>
                                    <p:animRot by="-1500000">
                                      <p:cBhvr>
                                        <p:cTn id="172" dur="125" fill="hold">
                                          <p:stCondLst>
                                            <p:cond delay="250"/>
                                          </p:stCondLst>
                                        </p:cTn>
                                        <p:tgtEl>
                                          <p:spTgt spid="55"/>
                                        </p:tgtEl>
                                        <p:attrNameLst>
                                          <p:attrName>r</p:attrName>
                                        </p:attrNameLst>
                                      </p:cBhvr>
                                    </p:animRot>
                                    <p:animRot by="1500000">
                                      <p:cBhvr>
                                        <p:cTn id="173" dur="125" fill="hold">
                                          <p:stCondLst>
                                            <p:cond delay="375"/>
                                          </p:stCondLst>
                                        </p:cTn>
                                        <p:tgtEl>
                                          <p:spTgt spid="55"/>
                                        </p:tgtEl>
                                        <p:attrNameLst>
                                          <p:attrName>r</p:attrName>
                                        </p:attrNameLst>
                                      </p:cBhvr>
                                    </p:animRot>
                                  </p:childTnLst>
                                </p:cTn>
                              </p:par>
                            </p:childTnLst>
                          </p:cTn>
                        </p:par>
                      </p:childTnLst>
                    </p:cTn>
                  </p:par>
                  <p:par>
                    <p:cTn id="174" fill="hold">
                      <p:stCondLst>
                        <p:cond delay="indefinite"/>
                      </p:stCondLst>
                      <p:childTnLst>
                        <p:par>
                          <p:cTn id="175" fill="hold">
                            <p:stCondLst>
                              <p:cond delay="0"/>
                            </p:stCondLst>
                            <p:childTnLst>
                              <p:par>
                                <p:cTn id="176" presetID="42" presetClass="entr" presetSubtype="0" fill="hold" grpId="0" nodeType="clickEffect">
                                  <p:stCondLst>
                                    <p:cond delay="0"/>
                                  </p:stCondLst>
                                  <p:iterate type="lt">
                                    <p:tmPct val="0"/>
                                  </p:iterate>
                                  <p:childTnLst>
                                    <p:set>
                                      <p:cBhvr>
                                        <p:cTn id="177" dur="1" fill="hold">
                                          <p:stCondLst>
                                            <p:cond delay="0"/>
                                          </p:stCondLst>
                                        </p:cTn>
                                        <p:tgtEl>
                                          <p:spTgt spid="56"/>
                                        </p:tgtEl>
                                        <p:attrNameLst>
                                          <p:attrName>style.visibility</p:attrName>
                                        </p:attrNameLst>
                                      </p:cBhvr>
                                      <p:to>
                                        <p:strVal val="visible"/>
                                      </p:to>
                                    </p:set>
                                    <p:animEffect transition="in" filter="fade">
                                      <p:cBhvr>
                                        <p:cTn id="178" dur="1000"/>
                                        <p:tgtEl>
                                          <p:spTgt spid="56"/>
                                        </p:tgtEl>
                                      </p:cBhvr>
                                    </p:animEffect>
                                    <p:anim calcmode="lin" valueType="num">
                                      <p:cBhvr>
                                        <p:cTn id="179" dur="1000" fill="hold"/>
                                        <p:tgtEl>
                                          <p:spTgt spid="56"/>
                                        </p:tgtEl>
                                        <p:attrNameLst>
                                          <p:attrName>ppt_x</p:attrName>
                                        </p:attrNameLst>
                                      </p:cBhvr>
                                      <p:tavLst>
                                        <p:tav tm="0">
                                          <p:val>
                                            <p:strVal val="#ppt_x"/>
                                          </p:val>
                                        </p:tav>
                                        <p:tav tm="100000">
                                          <p:val>
                                            <p:strVal val="#ppt_x"/>
                                          </p:val>
                                        </p:tav>
                                      </p:tavLst>
                                    </p:anim>
                                    <p:anim calcmode="lin" valueType="num">
                                      <p:cBhvr>
                                        <p:cTn id="180"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34" presetClass="emph" presetSubtype="0" fill="hold" grpId="1" nodeType="clickEffect">
                                  <p:stCondLst>
                                    <p:cond delay="0"/>
                                  </p:stCondLst>
                                  <p:iterate type="lt">
                                    <p:tmPct val="10000"/>
                                  </p:iterate>
                                  <p:childTnLst>
                                    <p:animMotion origin="layout" path="M 0.0 0.0 L 0.0 -0.07213" pathEditMode="relative" ptsTypes="">
                                      <p:cBhvr>
                                        <p:cTn id="184" dur="250" accel="50000" decel="50000" autoRev="1" fill="hold">
                                          <p:stCondLst>
                                            <p:cond delay="0"/>
                                          </p:stCondLst>
                                        </p:cTn>
                                        <p:tgtEl>
                                          <p:spTgt spid="56"/>
                                        </p:tgtEl>
                                        <p:attrNameLst>
                                          <p:attrName>ppt_x</p:attrName>
                                          <p:attrName>ppt_y</p:attrName>
                                        </p:attrNameLst>
                                      </p:cBhvr>
                                    </p:animMotion>
                                    <p:animRot by="1500000">
                                      <p:cBhvr>
                                        <p:cTn id="185" dur="125" fill="hold">
                                          <p:stCondLst>
                                            <p:cond delay="0"/>
                                          </p:stCondLst>
                                        </p:cTn>
                                        <p:tgtEl>
                                          <p:spTgt spid="56"/>
                                        </p:tgtEl>
                                        <p:attrNameLst>
                                          <p:attrName>r</p:attrName>
                                        </p:attrNameLst>
                                      </p:cBhvr>
                                    </p:animRot>
                                    <p:animRot by="-1500000">
                                      <p:cBhvr>
                                        <p:cTn id="186" dur="125" fill="hold">
                                          <p:stCondLst>
                                            <p:cond delay="125"/>
                                          </p:stCondLst>
                                        </p:cTn>
                                        <p:tgtEl>
                                          <p:spTgt spid="56"/>
                                        </p:tgtEl>
                                        <p:attrNameLst>
                                          <p:attrName>r</p:attrName>
                                        </p:attrNameLst>
                                      </p:cBhvr>
                                    </p:animRot>
                                    <p:animRot by="-1500000">
                                      <p:cBhvr>
                                        <p:cTn id="187" dur="125" fill="hold">
                                          <p:stCondLst>
                                            <p:cond delay="250"/>
                                          </p:stCondLst>
                                        </p:cTn>
                                        <p:tgtEl>
                                          <p:spTgt spid="56"/>
                                        </p:tgtEl>
                                        <p:attrNameLst>
                                          <p:attrName>r</p:attrName>
                                        </p:attrNameLst>
                                      </p:cBhvr>
                                    </p:animRot>
                                    <p:animRot by="1500000">
                                      <p:cBhvr>
                                        <p:cTn id="188" dur="125" fill="hold">
                                          <p:stCondLst>
                                            <p:cond delay="375"/>
                                          </p:stCondLst>
                                        </p:cTn>
                                        <p:tgtEl>
                                          <p:spTgt spid="56"/>
                                        </p:tgtEl>
                                        <p:attrNameLst>
                                          <p:attrName>r</p:attrName>
                                        </p:attrNameLst>
                                      </p:cBhvr>
                                    </p:animRot>
                                  </p:childTnLst>
                                </p:cTn>
                              </p:par>
                            </p:childTnLst>
                          </p:cTn>
                        </p:par>
                      </p:childTnLst>
                    </p:cTn>
                  </p:par>
                  <p:par>
                    <p:cTn id="189" fill="hold">
                      <p:stCondLst>
                        <p:cond delay="indefinite"/>
                      </p:stCondLst>
                      <p:childTnLst>
                        <p:par>
                          <p:cTn id="190" fill="hold">
                            <p:stCondLst>
                              <p:cond delay="0"/>
                            </p:stCondLst>
                            <p:childTnLst>
                              <p:par>
                                <p:cTn id="191" presetID="42" presetClass="entr" presetSubtype="0" fill="hold" grpId="0" nodeType="clickEffect">
                                  <p:stCondLst>
                                    <p:cond delay="0"/>
                                  </p:stCondLst>
                                  <p:iterate type="lt">
                                    <p:tmPct val="0"/>
                                  </p:iterate>
                                  <p:childTnLst>
                                    <p:set>
                                      <p:cBhvr>
                                        <p:cTn id="192" dur="1" fill="hold">
                                          <p:stCondLst>
                                            <p:cond delay="0"/>
                                          </p:stCondLst>
                                        </p:cTn>
                                        <p:tgtEl>
                                          <p:spTgt spid="57"/>
                                        </p:tgtEl>
                                        <p:attrNameLst>
                                          <p:attrName>style.visibility</p:attrName>
                                        </p:attrNameLst>
                                      </p:cBhvr>
                                      <p:to>
                                        <p:strVal val="visible"/>
                                      </p:to>
                                    </p:set>
                                    <p:animEffect transition="in" filter="fade">
                                      <p:cBhvr>
                                        <p:cTn id="193" dur="1000"/>
                                        <p:tgtEl>
                                          <p:spTgt spid="57"/>
                                        </p:tgtEl>
                                      </p:cBhvr>
                                    </p:animEffect>
                                    <p:anim calcmode="lin" valueType="num">
                                      <p:cBhvr>
                                        <p:cTn id="194" dur="1000" fill="hold"/>
                                        <p:tgtEl>
                                          <p:spTgt spid="57"/>
                                        </p:tgtEl>
                                        <p:attrNameLst>
                                          <p:attrName>ppt_x</p:attrName>
                                        </p:attrNameLst>
                                      </p:cBhvr>
                                      <p:tavLst>
                                        <p:tav tm="0">
                                          <p:val>
                                            <p:strVal val="#ppt_x"/>
                                          </p:val>
                                        </p:tav>
                                        <p:tav tm="100000">
                                          <p:val>
                                            <p:strVal val="#ppt_x"/>
                                          </p:val>
                                        </p:tav>
                                      </p:tavLst>
                                    </p:anim>
                                    <p:anim calcmode="lin" valueType="num">
                                      <p:cBhvr>
                                        <p:cTn id="19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34" presetClass="emph" presetSubtype="0" fill="hold" grpId="1" nodeType="clickEffect">
                                  <p:stCondLst>
                                    <p:cond delay="0"/>
                                  </p:stCondLst>
                                  <p:iterate type="lt">
                                    <p:tmPct val="10000"/>
                                  </p:iterate>
                                  <p:childTnLst>
                                    <p:animMotion origin="layout" path="M 0.0 0.0 L 0.0 -0.07213" pathEditMode="relative" ptsTypes="">
                                      <p:cBhvr>
                                        <p:cTn id="199" dur="250" accel="50000" decel="50000" autoRev="1" fill="hold">
                                          <p:stCondLst>
                                            <p:cond delay="0"/>
                                          </p:stCondLst>
                                        </p:cTn>
                                        <p:tgtEl>
                                          <p:spTgt spid="57"/>
                                        </p:tgtEl>
                                        <p:attrNameLst>
                                          <p:attrName>ppt_x</p:attrName>
                                          <p:attrName>ppt_y</p:attrName>
                                        </p:attrNameLst>
                                      </p:cBhvr>
                                    </p:animMotion>
                                    <p:animRot by="1500000">
                                      <p:cBhvr>
                                        <p:cTn id="200" dur="125" fill="hold">
                                          <p:stCondLst>
                                            <p:cond delay="0"/>
                                          </p:stCondLst>
                                        </p:cTn>
                                        <p:tgtEl>
                                          <p:spTgt spid="57"/>
                                        </p:tgtEl>
                                        <p:attrNameLst>
                                          <p:attrName>r</p:attrName>
                                        </p:attrNameLst>
                                      </p:cBhvr>
                                    </p:animRot>
                                    <p:animRot by="-1500000">
                                      <p:cBhvr>
                                        <p:cTn id="201" dur="125" fill="hold">
                                          <p:stCondLst>
                                            <p:cond delay="125"/>
                                          </p:stCondLst>
                                        </p:cTn>
                                        <p:tgtEl>
                                          <p:spTgt spid="57"/>
                                        </p:tgtEl>
                                        <p:attrNameLst>
                                          <p:attrName>r</p:attrName>
                                        </p:attrNameLst>
                                      </p:cBhvr>
                                    </p:animRot>
                                    <p:animRot by="-1500000">
                                      <p:cBhvr>
                                        <p:cTn id="202" dur="125" fill="hold">
                                          <p:stCondLst>
                                            <p:cond delay="250"/>
                                          </p:stCondLst>
                                        </p:cTn>
                                        <p:tgtEl>
                                          <p:spTgt spid="57"/>
                                        </p:tgtEl>
                                        <p:attrNameLst>
                                          <p:attrName>r</p:attrName>
                                        </p:attrNameLst>
                                      </p:cBhvr>
                                    </p:animRot>
                                    <p:animRot by="1500000">
                                      <p:cBhvr>
                                        <p:cTn id="203" dur="125" fill="hold">
                                          <p:stCondLst>
                                            <p:cond delay="375"/>
                                          </p:stCondLst>
                                        </p:cTn>
                                        <p:tgtEl>
                                          <p:spTgt spid="57"/>
                                        </p:tgtEl>
                                        <p:attrNameLst>
                                          <p:attrName>r</p:attrName>
                                        </p:attrNameLst>
                                      </p:cBhvr>
                                    </p:animRot>
                                  </p:childTnLst>
                                </p:cTn>
                              </p:par>
                            </p:childTnLst>
                          </p:cTn>
                        </p:par>
                      </p:childTnLst>
                    </p:cTn>
                  </p:par>
                  <p:par>
                    <p:cTn id="204" fill="hold">
                      <p:stCondLst>
                        <p:cond delay="indefinite"/>
                      </p:stCondLst>
                      <p:childTnLst>
                        <p:par>
                          <p:cTn id="205" fill="hold">
                            <p:stCondLst>
                              <p:cond delay="0"/>
                            </p:stCondLst>
                            <p:childTnLst>
                              <p:par>
                                <p:cTn id="206" presetID="26" presetClass="emph" presetSubtype="0" fill="hold" grpId="1" nodeType="clickEffect">
                                  <p:stCondLst>
                                    <p:cond delay="0"/>
                                  </p:stCondLst>
                                  <p:childTnLst>
                                    <p:animEffect transition="out" filter="fade">
                                      <p:cBhvr>
                                        <p:cTn id="207" dur="500" tmFilter="0, 0; .2, .5; .8, .5; 1, 0"/>
                                        <p:tgtEl>
                                          <p:spTgt spid="50"/>
                                        </p:tgtEl>
                                      </p:cBhvr>
                                    </p:animEffect>
                                    <p:animScale>
                                      <p:cBhvr>
                                        <p:cTn id="208" dur="250" autoRev="1" fill="hold"/>
                                        <p:tgtEl>
                                          <p:spTgt spid="50"/>
                                        </p:tgtEl>
                                      </p:cBhvr>
                                      <p:by x="105000" y="105000"/>
                                    </p:animScale>
                                  </p:childTnLst>
                                </p:cTn>
                              </p:par>
                              <p:par>
                                <p:cTn id="209" presetID="26" presetClass="emph" presetSubtype="0" fill="hold" grpId="1" nodeType="withEffect">
                                  <p:stCondLst>
                                    <p:cond delay="0"/>
                                  </p:stCondLst>
                                  <p:childTnLst>
                                    <p:animEffect transition="out" filter="fade">
                                      <p:cBhvr>
                                        <p:cTn id="210" dur="500" tmFilter="0, 0; .2, .5; .8, .5; 1, 0"/>
                                        <p:tgtEl>
                                          <p:spTgt spid="51"/>
                                        </p:tgtEl>
                                      </p:cBhvr>
                                    </p:animEffect>
                                    <p:animScale>
                                      <p:cBhvr>
                                        <p:cTn id="211" dur="250" autoRev="1" fill="hold"/>
                                        <p:tgtEl>
                                          <p:spTgt spid="51"/>
                                        </p:tgtEl>
                                      </p:cBhvr>
                                      <p:by x="105000" y="105000"/>
                                    </p:animScale>
                                  </p:childTnLst>
                                </p:cTn>
                              </p:par>
                              <p:par>
                                <p:cTn id="212" presetID="26" presetClass="emph" presetSubtype="0" fill="hold" grpId="1" nodeType="withEffect">
                                  <p:stCondLst>
                                    <p:cond delay="0"/>
                                  </p:stCondLst>
                                  <p:childTnLst>
                                    <p:animEffect transition="out" filter="fade">
                                      <p:cBhvr>
                                        <p:cTn id="213" dur="500" tmFilter="0, 0; .2, .5; .8, .5; 1, 0"/>
                                        <p:tgtEl>
                                          <p:spTgt spid="52"/>
                                        </p:tgtEl>
                                      </p:cBhvr>
                                    </p:animEffect>
                                    <p:animScale>
                                      <p:cBhvr>
                                        <p:cTn id="214" dur="250" autoRev="1" fill="hold"/>
                                        <p:tgtEl>
                                          <p:spTgt spid="52"/>
                                        </p:tgtEl>
                                      </p:cBhvr>
                                      <p:by x="105000" y="105000"/>
                                    </p:animScale>
                                  </p:childTnLst>
                                </p:cTn>
                              </p:par>
                              <p:par>
                                <p:cTn id="215" presetID="26" presetClass="emph" presetSubtype="0" fill="hold" grpId="1" nodeType="withEffect">
                                  <p:stCondLst>
                                    <p:cond delay="0"/>
                                  </p:stCondLst>
                                  <p:childTnLst>
                                    <p:animEffect transition="out" filter="fade">
                                      <p:cBhvr>
                                        <p:cTn id="216" dur="500" tmFilter="0, 0; .2, .5; .8, .5; 1, 0"/>
                                        <p:tgtEl>
                                          <p:spTgt spid="53"/>
                                        </p:tgtEl>
                                      </p:cBhvr>
                                    </p:animEffect>
                                    <p:animScale>
                                      <p:cBhvr>
                                        <p:cTn id="217" dur="250" autoRev="1" fill="hold"/>
                                        <p:tgtEl>
                                          <p:spTgt spid="53"/>
                                        </p:tgtEl>
                                      </p:cBhvr>
                                      <p:by x="105000" y="105000"/>
                                    </p:animScale>
                                  </p:childTnLst>
                                </p:cTn>
                              </p:par>
                              <p:par>
                                <p:cTn id="218" presetID="26" presetClass="emph" presetSubtype="0" fill="hold" grpId="2" nodeType="withEffect">
                                  <p:stCondLst>
                                    <p:cond delay="0"/>
                                  </p:stCondLst>
                                  <p:iterate type="lt">
                                    <p:tmPct val="0"/>
                                  </p:iterate>
                                  <p:childTnLst>
                                    <p:animEffect transition="out" filter="fade">
                                      <p:cBhvr>
                                        <p:cTn id="219" dur="500" tmFilter="0, 0; .2, .5; .8, .5; 1, 0"/>
                                        <p:tgtEl>
                                          <p:spTgt spid="54"/>
                                        </p:tgtEl>
                                      </p:cBhvr>
                                    </p:animEffect>
                                    <p:animScale>
                                      <p:cBhvr>
                                        <p:cTn id="220" dur="250" autoRev="1" fill="hold"/>
                                        <p:tgtEl>
                                          <p:spTgt spid="54"/>
                                        </p:tgtEl>
                                      </p:cBhvr>
                                      <p:by x="105000" y="105000"/>
                                    </p:animScale>
                                  </p:childTnLst>
                                </p:cTn>
                              </p:par>
                            </p:childTnLst>
                          </p:cTn>
                        </p:par>
                      </p:childTnLst>
                    </p:cTn>
                  </p:par>
                  <p:par>
                    <p:cTn id="221" fill="hold">
                      <p:stCondLst>
                        <p:cond delay="indefinite"/>
                      </p:stCondLst>
                      <p:childTnLst>
                        <p:par>
                          <p:cTn id="222" fill="hold">
                            <p:stCondLst>
                              <p:cond delay="0"/>
                            </p:stCondLst>
                            <p:childTnLst>
                              <p:par>
                                <p:cTn id="223" presetID="42" presetClass="exit" presetSubtype="0" fill="hold" grpId="2" nodeType="clickEffect">
                                  <p:stCondLst>
                                    <p:cond delay="0"/>
                                  </p:stCondLst>
                                  <p:childTnLst>
                                    <p:animEffect transition="out" filter="fade">
                                      <p:cBhvr>
                                        <p:cTn id="224" dur="1000"/>
                                        <p:tgtEl>
                                          <p:spTgt spid="50"/>
                                        </p:tgtEl>
                                      </p:cBhvr>
                                    </p:animEffect>
                                    <p:anim calcmode="lin" valueType="num">
                                      <p:cBhvr>
                                        <p:cTn id="225" dur="1000"/>
                                        <p:tgtEl>
                                          <p:spTgt spid="50"/>
                                        </p:tgtEl>
                                        <p:attrNameLst>
                                          <p:attrName>ppt_x</p:attrName>
                                        </p:attrNameLst>
                                      </p:cBhvr>
                                      <p:tavLst>
                                        <p:tav tm="0">
                                          <p:val>
                                            <p:strVal val="ppt_x"/>
                                          </p:val>
                                        </p:tav>
                                        <p:tav tm="100000">
                                          <p:val>
                                            <p:strVal val="ppt_x"/>
                                          </p:val>
                                        </p:tav>
                                      </p:tavLst>
                                    </p:anim>
                                    <p:anim calcmode="lin" valueType="num">
                                      <p:cBhvr>
                                        <p:cTn id="226" dur="1000"/>
                                        <p:tgtEl>
                                          <p:spTgt spid="50"/>
                                        </p:tgtEl>
                                        <p:attrNameLst>
                                          <p:attrName>ppt_y</p:attrName>
                                        </p:attrNameLst>
                                      </p:cBhvr>
                                      <p:tavLst>
                                        <p:tav tm="0">
                                          <p:val>
                                            <p:strVal val="ppt_y"/>
                                          </p:val>
                                        </p:tav>
                                        <p:tav tm="100000">
                                          <p:val>
                                            <p:strVal val="ppt_y+.1"/>
                                          </p:val>
                                        </p:tav>
                                      </p:tavLst>
                                    </p:anim>
                                    <p:set>
                                      <p:cBhvr>
                                        <p:cTn id="227" dur="1" fill="hold">
                                          <p:stCondLst>
                                            <p:cond delay="999"/>
                                          </p:stCondLst>
                                        </p:cTn>
                                        <p:tgtEl>
                                          <p:spTgt spid="50"/>
                                        </p:tgtEl>
                                        <p:attrNameLst>
                                          <p:attrName>style.visibility</p:attrName>
                                        </p:attrNameLst>
                                      </p:cBhvr>
                                      <p:to>
                                        <p:strVal val="hidden"/>
                                      </p:to>
                                    </p:set>
                                  </p:childTnLst>
                                </p:cTn>
                              </p:par>
                              <p:par>
                                <p:cTn id="228" presetID="42" presetClass="exit" presetSubtype="0" fill="hold" grpId="2" nodeType="withEffect">
                                  <p:stCondLst>
                                    <p:cond delay="0"/>
                                  </p:stCondLst>
                                  <p:childTnLst>
                                    <p:animEffect transition="out" filter="fade">
                                      <p:cBhvr>
                                        <p:cTn id="229" dur="1000"/>
                                        <p:tgtEl>
                                          <p:spTgt spid="51"/>
                                        </p:tgtEl>
                                      </p:cBhvr>
                                    </p:animEffect>
                                    <p:anim calcmode="lin" valueType="num">
                                      <p:cBhvr>
                                        <p:cTn id="230" dur="1000"/>
                                        <p:tgtEl>
                                          <p:spTgt spid="51"/>
                                        </p:tgtEl>
                                        <p:attrNameLst>
                                          <p:attrName>ppt_x</p:attrName>
                                        </p:attrNameLst>
                                      </p:cBhvr>
                                      <p:tavLst>
                                        <p:tav tm="0">
                                          <p:val>
                                            <p:strVal val="ppt_x"/>
                                          </p:val>
                                        </p:tav>
                                        <p:tav tm="100000">
                                          <p:val>
                                            <p:strVal val="ppt_x"/>
                                          </p:val>
                                        </p:tav>
                                      </p:tavLst>
                                    </p:anim>
                                    <p:anim calcmode="lin" valueType="num">
                                      <p:cBhvr>
                                        <p:cTn id="231" dur="1000"/>
                                        <p:tgtEl>
                                          <p:spTgt spid="51"/>
                                        </p:tgtEl>
                                        <p:attrNameLst>
                                          <p:attrName>ppt_y</p:attrName>
                                        </p:attrNameLst>
                                      </p:cBhvr>
                                      <p:tavLst>
                                        <p:tav tm="0">
                                          <p:val>
                                            <p:strVal val="ppt_y"/>
                                          </p:val>
                                        </p:tav>
                                        <p:tav tm="100000">
                                          <p:val>
                                            <p:strVal val="ppt_y+.1"/>
                                          </p:val>
                                        </p:tav>
                                      </p:tavLst>
                                    </p:anim>
                                    <p:set>
                                      <p:cBhvr>
                                        <p:cTn id="232" dur="1" fill="hold">
                                          <p:stCondLst>
                                            <p:cond delay="999"/>
                                          </p:stCondLst>
                                        </p:cTn>
                                        <p:tgtEl>
                                          <p:spTgt spid="51"/>
                                        </p:tgtEl>
                                        <p:attrNameLst>
                                          <p:attrName>style.visibility</p:attrName>
                                        </p:attrNameLst>
                                      </p:cBhvr>
                                      <p:to>
                                        <p:strVal val="hidden"/>
                                      </p:to>
                                    </p:set>
                                  </p:childTnLst>
                                </p:cTn>
                              </p:par>
                              <p:par>
                                <p:cTn id="233" presetID="42" presetClass="exit" presetSubtype="0" fill="hold" grpId="2" nodeType="withEffect">
                                  <p:stCondLst>
                                    <p:cond delay="0"/>
                                  </p:stCondLst>
                                  <p:childTnLst>
                                    <p:animEffect transition="out" filter="fade">
                                      <p:cBhvr>
                                        <p:cTn id="234" dur="1000"/>
                                        <p:tgtEl>
                                          <p:spTgt spid="52"/>
                                        </p:tgtEl>
                                      </p:cBhvr>
                                    </p:animEffect>
                                    <p:anim calcmode="lin" valueType="num">
                                      <p:cBhvr>
                                        <p:cTn id="235" dur="1000"/>
                                        <p:tgtEl>
                                          <p:spTgt spid="52"/>
                                        </p:tgtEl>
                                        <p:attrNameLst>
                                          <p:attrName>ppt_x</p:attrName>
                                        </p:attrNameLst>
                                      </p:cBhvr>
                                      <p:tavLst>
                                        <p:tav tm="0">
                                          <p:val>
                                            <p:strVal val="ppt_x"/>
                                          </p:val>
                                        </p:tav>
                                        <p:tav tm="100000">
                                          <p:val>
                                            <p:strVal val="ppt_x"/>
                                          </p:val>
                                        </p:tav>
                                      </p:tavLst>
                                    </p:anim>
                                    <p:anim calcmode="lin" valueType="num">
                                      <p:cBhvr>
                                        <p:cTn id="236" dur="1000"/>
                                        <p:tgtEl>
                                          <p:spTgt spid="52"/>
                                        </p:tgtEl>
                                        <p:attrNameLst>
                                          <p:attrName>ppt_y</p:attrName>
                                        </p:attrNameLst>
                                      </p:cBhvr>
                                      <p:tavLst>
                                        <p:tav tm="0">
                                          <p:val>
                                            <p:strVal val="ppt_y"/>
                                          </p:val>
                                        </p:tav>
                                        <p:tav tm="100000">
                                          <p:val>
                                            <p:strVal val="ppt_y+.1"/>
                                          </p:val>
                                        </p:tav>
                                      </p:tavLst>
                                    </p:anim>
                                    <p:set>
                                      <p:cBhvr>
                                        <p:cTn id="237" dur="1" fill="hold">
                                          <p:stCondLst>
                                            <p:cond delay="999"/>
                                          </p:stCondLst>
                                        </p:cTn>
                                        <p:tgtEl>
                                          <p:spTgt spid="52"/>
                                        </p:tgtEl>
                                        <p:attrNameLst>
                                          <p:attrName>style.visibility</p:attrName>
                                        </p:attrNameLst>
                                      </p:cBhvr>
                                      <p:to>
                                        <p:strVal val="hidden"/>
                                      </p:to>
                                    </p:set>
                                  </p:childTnLst>
                                </p:cTn>
                              </p:par>
                              <p:par>
                                <p:cTn id="238" presetID="42" presetClass="exit" presetSubtype="0" fill="hold" grpId="2" nodeType="withEffect">
                                  <p:stCondLst>
                                    <p:cond delay="0"/>
                                  </p:stCondLst>
                                  <p:childTnLst>
                                    <p:animEffect transition="out" filter="fade">
                                      <p:cBhvr>
                                        <p:cTn id="239" dur="1000"/>
                                        <p:tgtEl>
                                          <p:spTgt spid="53"/>
                                        </p:tgtEl>
                                      </p:cBhvr>
                                    </p:animEffect>
                                    <p:anim calcmode="lin" valueType="num">
                                      <p:cBhvr>
                                        <p:cTn id="240" dur="1000"/>
                                        <p:tgtEl>
                                          <p:spTgt spid="53"/>
                                        </p:tgtEl>
                                        <p:attrNameLst>
                                          <p:attrName>ppt_x</p:attrName>
                                        </p:attrNameLst>
                                      </p:cBhvr>
                                      <p:tavLst>
                                        <p:tav tm="0">
                                          <p:val>
                                            <p:strVal val="ppt_x"/>
                                          </p:val>
                                        </p:tav>
                                        <p:tav tm="100000">
                                          <p:val>
                                            <p:strVal val="ppt_x"/>
                                          </p:val>
                                        </p:tav>
                                      </p:tavLst>
                                    </p:anim>
                                    <p:anim calcmode="lin" valueType="num">
                                      <p:cBhvr>
                                        <p:cTn id="241" dur="1000"/>
                                        <p:tgtEl>
                                          <p:spTgt spid="53"/>
                                        </p:tgtEl>
                                        <p:attrNameLst>
                                          <p:attrName>ppt_y</p:attrName>
                                        </p:attrNameLst>
                                      </p:cBhvr>
                                      <p:tavLst>
                                        <p:tav tm="0">
                                          <p:val>
                                            <p:strVal val="ppt_y"/>
                                          </p:val>
                                        </p:tav>
                                        <p:tav tm="100000">
                                          <p:val>
                                            <p:strVal val="ppt_y+.1"/>
                                          </p:val>
                                        </p:tav>
                                      </p:tavLst>
                                    </p:anim>
                                    <p:set>
                                      <p:cBhvr>
                                        <p:cTn id="242" dur="1" fill="hold">
                                          <p:stCondLst>
                                            <p:cond delay="999"/>
                                          </p:stCondLst>
                                        </p:cTn>
                                        <p:tgtEl>
                                          <p:spTgt spid="53"/>
                                        </p:tgtEl>
                                        <p:attrNameLst>
                                          <p:attrName>style.visibility</p:attrName>
                                        </p:attrNameLst>
                                      </p:cBhvr>
                                      <p:to>
                                        <p:strVal val="hidden"/>
                                      </p:to>
                                    </p:set>
                                  </p:childTnLst>
                                </p:cTn>
                              </p:par>
                              <p:par>
                                <p:cTn id="243" presetID="42" presetClass="exit" presetSubtype="0" fill="hold" grpId="3" nodeType="withEffect">
                                  <p:stCondLst>
                                    <p:cond delay="0"/>
                                  </p:stCondLst>
                                  <p:iterate type="lt">
                                    <p:tmPct val="0"/>
                                  </p:iterate>
                                  <p:childTnLst>
                                    <p:animEffect transition="out" filter="fade">
                                      <p:cBhvr>
                                        <p:cTn id="244" dur="1000"/>
                                        <p:tgtEl>
                                          <p:spTgt spid="54"/>
                                        </p:tgtEl>
                                      </p:cBhvr>
                                    </p:animEffect>
                                    <p:anim calcmode="lin" valueType="num">
                                      <p:cBhvr>
                                        <p:cTn id="245" dur="1000"/>
                                        <p:tgtEl>
                                          <p:spTgt spid="54"/>
                                        </p:tgtEl>
                                        <p:attrNameLst>
                                          <p:attrName>ppt_x</p:attrName>
                                        </p:attrNameLst>
                                      </p:cBhvr>
                                      <p:tavLst>
                                        <p:tav tm="0">
                                          <p:val>
                                            <p:strVal val="ppt_x"/>
                                          </p:val>
                                        </p:tav>
                                        <p:tav tm="100000">
                                          <p:val>
                                            <p:strVal val="ppt_x"/>
                                          </p:val>
                                        </p:tav>
                                      </p:tavLst>
                                    </p:anim>
                                    <p:anim calcmode="lin" valueType="num">
                                      <p:cBhvr>
                                        <p:cTn id="246" dur="1000"/>
                                        <p:tgtEl>
                                          <p:spTgt spid="54"/>
                                        </p:tgtEl>
                                        <p:attrNameLst>
                                          <p:attrName>ppt_y</p:attrName>
                                        </p:attrNameLst>
                                      </p:cBhvr>
                                      <p:tavLst>
                                        <p:tav tm="0">
                                          <p:val>
                                            <p:strVal val="ppt_y"/>
                                          </p:val>
                                        </p:tav>
                                        <p:tav tm="100000">
                                          <p:val>
                                            <p:strVal val="ppt_y+.1"/>
                                          </p:val>
                                        </p:tav>
                                      </p:tavLst>
                                    </p:anim>
                                    <p:set>
                                      <p:cBhvr>
                                        <p:cTn id="247" dur="1" fill="hold">
                                          <p:stCondLst>
                                            <p:cond delay="999"/>
                                          </p:stCondLst>
                                        </p:cTn>
                                        <p:tgtEl>
                                          <p:spTgt spid="54"/>
                                        </p:tgtEl>
                                        <p:attrNameLst>
                                          <p:attrName>style.visibility</p:attrName>
                                        </p:attrNameLst>
                                      </p:cBhvr>
                                      <p:to>
                                        <p:strVal val="hidden"/>
                                      </p:to>
                                    </p:set>
                                  </p:childTnLst>
                                </p:cTn>
                              </p:par>
                            </p:childTnLst>
                          </p:cTn>
                        </p:par>
                      </p:childTnLst>
                    </p:cTn>
                  </p:par>
                  <p:par>
                    <p:cTn id="248" fill="hold">
                      <p:stCondLst>
                        <p:cond delay="indefinite"/>
                      </p:stCondLst>
                      <p:childTnLst>
                        <p:par>
                          <p:cTn id="249" fill="hold">
                            <p:stCondLst>
                              <p:cond delay="0"/>
                            </p:stCondLst>
                            <p:childTnLst>
                              <p:par>
                                <p:cTn id="250" presetID="10" presetClass="exit" presetSubtype="0" fill="hold" grpId="1" nodeType="clickEffect">
                                  <p:stCondLst>
                                    <p:cond delay="0"/>
                                  </p:stCondLst>
                                  <p:childTnLst>
                                    <p:animEffect transition="out" filter="fade">
                                      <p:cBhvr>
                                        <p:cTn id="251" dur="500"/>
                                        <p:tgtEl>
                                          <p:spTgt spid="6"/>
                                        </p:tgtEl>
                                      </p:cBhvr>
                                    </p:animEffect>
                                    <p:set>
                                      <p:cBhvr>
                                        <p:cTn id="252" dur="1" fill="hold">
                                          <p:stCondLst>
                                            <p:cond delay="499"/>
                                          </p:stCondLst>
                                        </p:cTn>
                                        <p:tgtEl>
                                          <p:spTgt spid="6"/>
                                        </p:tgtEl>
                                        <p:attrNameLst>
                                          <p:attrName>style.visibility</p:attrName>
                                        </p:attrNameLst>
                                      </p:cBhvr>
                                      <p:to>
                                        <p:strVal val="hidden"/>
                                      </p:to>
                                    </p:set>
                                  </p:childTnLst>
                                </p:cTn>
                              </p:par>
                              <p:par>
                                <p:cTn id="253" presetID="10" presetClass="exit" presetSubtype="0" fill="hold" grpId="1" nodeType="withEffect">
                                  <p:stCondLst>
                                    <p:cond delay="0"/>
                                  </p:stCondLst>
                                  <p:childTnLst>
                                    <p:animEffect transition="out" filter="fade">
                                      <p:cBhvr>
                                        <p:cTn id="254" dur="500"/>
                                        <p:tgtEl>
                                          <p:spTgt spid="7"/>
                                        </p:tgtEl>
                                      </p:cBhvr>
                                    </p:animEffect>
                                    <p:set>
                                      <p:cBhvr>
                                        <p:cTn id="255" dur="1" fill="hold">
                                          <p:stCondLst>
                                            <p:cond delay="499"/>
                                          </p:stCondLst>
                                        </p:cTn>
                                        <p:tgtEl>
                                          <p:spTgt spid="7"/>
                                        </p:tgtEl>
                                        <p:attrNameLst>
                                          <p:attrName>style.visibility</p:attrName>
                                        </p:attrNameLst>
                                      </p:cBhvr>
                                      <p:to>
                                        <p:strVal val="hidden"/>
                                      </p:to>
                                    </p:set>
                                  </p:childTnLst>
                                </p:cTn>
                              </p:par>
                              <p:par>
                                <p:cTn id="256" presetID="10" presetClass="exit" presetSubtype="0" fill="hold" grpId="1" nodeType="withEffect">
                                  <p:stCondLst>
                                    <p:cond delay="0"/>
                                  </p:stCondLst>
                                  <p:childTnLst>
                                    <p:animEffect transition="out" filter="fade">
                                      <p:cBhvr>
                                        <p:cTn id="257" dur="500"/>
                                        <p:tgtEl>
                                          <p:spTgt spid="8"/>
                                        </p:tgtEl>
                                      </p:cBhvr>
                                    </p:animEffect>
                                    <p:set>
                                      <p:cBhvr>
                                        <p:cTn id="258" dur="1" fill="hold">
                                          <p:stCondLst>
                                            <p:cond delay="499"/>
                                          </p:stCondLst>
                                        </p:cTn>
                                        <p:tgtEl>
                                          <p:spTgt spid="8"/>
                                        </p:tgtEl>
                                        <p:attrNameLst>
                                          <p:attrName>style.visibility</p:attrName>
                                        </p:attrNameLst>
                                      </p:cBhvr>
                                      <p:to>
                                        <p:strVal val="hidden"/>
                                      </p:to>
                                    </p:set>
                                  </p:childTnLst>
                                </p:cTn>
                              </p:par>
                            </p:childTnLst>
                          </p:cTn>
                        </p:par>
                      </p:childTnLst>
                    </p:cTn>
                  </p:par>
                  <p:par>
                    <p:cTn id="259" fill="hold">
                      <p:stCondLst>
                        <p:cond delay="indefinite"/>
                      </p:stCondLst>
                      <p:childTnLst>
                        <p:par>
                          <p:cTn id="260" fill="hold">
                            <p:stCondLst>
                              <p:cond delay="0"/>
                            </p:stCondLst>
                            <p:childTnLst>
                              <p:par>
                                <p:cTn id="261" presetID="10" presetClass="entr" presetSubtype="0" fill="hold" grpId="0" nodeType="clickEffect">
                                  <p:stCondLst>
                                    <p:cond delay="0"/>
                                  </p:stCondLst>
                                  <p:childTnLst>
                                    <p:set>
                                      <p:cBhvr>
                                        <p:cTn id="262" dur="1" fill="hold">
                                          <p:stCondLst>
                                            <p:cond delay="0"/>
                                          </p:stCondLst>
                                        </p:cTn>
                                        <p:tgtEl>
                                          <p:spTgt spid="59"/>
                                        </p:tgtEl>
                                        <p:attrNameLst>
                                          <p:attrName>style.visibility</p:attrName>
                                        </p:attrNameLst>
                                      </p:cBhvr>
                                      <p:to>
                                        <p:strVal val="visible"/>
                                      </p:to>
                                    </p:set>
                                    <p:animEffect transition="in" filter="fade">
                                      <p:cBhvr>
                                        <p:cTn id="263" dur="500"/>
                                        <p:tgtEl>
                                          <p:spTgt spid="59"/>
                                        </p:tgtEl>
                                      </p:cBhvr>
                                    </p:animEffect>
                                  </p:childTnLst>
                                </p:cTn>
                              </p:par>
                            </p:childTnLst>
                          </p:cTn>
                        </p:par>
                      </p:childTnLst>
                    </p:cTn>
                  </p:par>
                  <p:par>
                    <p:cTn id="264" fill="hold">
                      <p:stCondLst>
                        <p:cond delay="indefinite"/>
                      </p:stCondLst>
                      <p:childTnLst>
                        <p:par>
                          <p:cTn id="265" fill="hold">
                            <p:stCondLst>
                              <p:cond delay="0"/>
                            </p:stCondLst>
                            <p:childTnLst>
                              <p:par>
                                <p:cTn id="266" presetID="53" presetClass="entr" presetSubtype="16" fill="hold" grpId="0" nodeType="clickEffect">
                                  <p:stCondLst>
                                    <p:cond delay="0"/>
                                  </p:stCondLst>
                                  <p:childTnLst>
                                    <p:set>
                                      <p:cBhvr>
                                        <p:cTn id="267" dur="1" fill="hold">
                                          <p:stCondLst>
                                            <p:cond delay="0"/>
                                          </p:stCondLst>
                                        </p:cTn>
                                        <p:tgtEl>
                                          <p:spTgt spid="80"/>
                                        </p:tgtEl>
                                        <p:attrNameLst>
                                          <p:attrName>style.visibility</p:attrName>
                                        </p:attrNameLst>
                                      </p:cBhvr>
                                      <p:to>
                                        <p:strVal val="visible"/>
                                      </p:to>
                                    </p:set>
                                    <p:anim calcmode="lin" valueType="num">
                                      <p:cBhvr>
                                        <p:cTn id="268" dur="500" fill="hold"/>
                                        <p:tgtEl>
                                          <p:spTgt spid="80"/>
                                        </p:tgtEl>
                                        <p:attrNameLst>
                                          <p:attrName>ppt_w</p:attrName>
                                        </p:attrNameLst>
                                      </p:cBhvr>
                                      <p:tavLst>
                                        <p:tav tm="0">
                                          <p:val>
                                            <p:fltVal val="0"/>
                                          </p:val>
                                        </p:tav>
                                        <p:tav tm="100000">
                                          <p:val>
                                            <p:strVal val="#ppt_w"/>
                                          </p:val>
                                        </p:tav>
                                      </p:tavLst>
                                    </p:anim>
                                    <p:anim calcmode="lin" valueType="num">
                                      <p:cBhvr>
                                        <p:cTn id="269" dur="500" fill="hold"/>
                                        <p:tgtEl>
                                          <p:spTgt spid="80"/>
                                        </p:tgtEl>
                                        <p:attrNameLst>
                                          <p:attrName>ppt_h</p:attrName>
                                        </p:attrNameLst>
                                      </p:cBhvr>
                                      <p:tavLst>
                                        <p:tav tm="0">
                                          <p:val>
                                            <p:fltVal val="0"/>
                                          </p:val>
                                        </p:tav>
                                        <p:tav tm="100000">
                                          <p:val>
                                            <p:strVal val="#ppt_h"/>
                                          </p:val>
                                        </p:tav>
                                      </p:tavLst>
                                    </p:anim>
                                    <p:animEffect transition="in" filter="fade">
                                      <p:cBhvr>
                                        <p:cTn id="270" dur="500"/>
                                        <p:tgtEl>
                                          <p:spTgt spid="80"/>
                                        </p:tgtEl>
                                      </p:cBhvr>
                                    </p:animEffect>
                                  </p:childTnLst>
                                </p:cTn>
                              </p:par>
                              <p:par>
                                <p:cTn id="271" presetID="53" presetClass="entr" presetSubtype="16" fill="hold" grpId="0" nodeType="withEffect">
                                  <p:stCondLst>
                                    <p:cond delay="0"/>
                                  </p:stCondLst>
                                  <p:childTnLst>
                                    <p:set>
                                      <p:cBhvr>
                                        <p:cTn id="272" dur="1" fill="hold">
                                          <p:stCondLst>
                                            <p:cond delay="0"/>
                                          </p:stCondLst>
                                        </p:cTn>
                                        <p:tgtEl>
                                          <p:spTgt spid="60"/>
                                        </p:tgtEl>
                                        <p:attrNameLst>
                                          <p:attrName>style.visibility</p:attrName>
                                        </p:attrNameLst>
                                      </p:cBhvr>
                                      <p:to>
                                        <p:strVal val="visible"/>
                                      </p:to>
                                    </p:set>
                                    <p:anim calcmode="lin" valueType="num">
                                      <p:cBhvr>
                                        <p:cTn id="273" dur="500" fill="hold"/>
                                        <p:tgtEl>
                                          <p:spTgt spid="60"/>
                                        </p:tgtEl>
                                        <p:attrNameLst>
                                          <p:attrName>ppt_w</p:attrName>
                                        </p:attrNameLst>
                                      </p:cBhvr>
                                      <p:tavLst>
                                        <p:tav tm="0">
                                          <p:val>
                                            <p:fltVal val="0"/>
                                          </p:val>
                                        </p:tav>
                                        <p:tav tm="100000">
                                          <p:val>
                                            <p:strVal val="#ppt_w"/>
                                          </p:val>
                                        </p:tav>
                                      </p:tavLst>
                                    </p:anim>
                                    <p:anim calcmode="lin" valueType="num">
                                      <p:cBhvr>
                                        <p:cTn id="274" dur="500" fill="hold"/>
                                        <p:tgtEl>
                                          <p:spTgt spid="60"/>
                                        </p:tgtEl>
                                        <p:attrNameLst>
                                          <p:attrName>ppt_h</p:attrName>
                                        </p:attrNameLst>
                                      </p:cBhvr>
                                      <p:tavLst>
                                        <p:tav tm="0">
                                          <p:val>
                                            <p:fltVal val="0"/>
                                          </p:val>
                                        </p:tav>
                                        <p:tav tm="100000">
                                          <p:val>
                                            <p:strVal val="#ppt_h"/>
                                          </p:val>
                                        </p:tav>
                                      </p:tavLst>
                                    </p:anim>
                                    <p:animEffect transition="in" filter="fade">
                                      <p:cBhvr>
                                        <p:cTn id="275" dur="500"/>
                                        <p:tgtEl>
                                          <p:spTgt spid="60"/>
                                        </p:tgtEl>
                                      </p:cBhvr>
                                    </p:animEffect>
                                  </p:childTnLst>
                                </p:cTn>
                              </p:par>
                            </p:childTnLst>
                          </p:cTn>
                        </p:par>
                      </p:childTnLst>
                    </p:cTn>
                  </p:par>
                  <p:par>
                    <p:cTn id="276" fill="hold">
                      <p:stCondLst>
                        <p:cond delay="indefinite"/>
                      </p:stCondLst>
                      <p:childTnLst>
                        <p:par>
                          <p:cTn id="277" fill="hold">
                            <p:stCondLst>
                              <p:cond delay="0"/>
                            </p:stCondLst>
                            <p:childTnLst>
                              <p:par>
                                <p:cTn id="278" presetID="53" presetClass="entr" presetSubtype="16" fill="hold" grpId="0" nodeType="clickEffect">
                                  <p:stCondLst>
                                    <p:cond delay="0"/>
                                  </p:stCondLst>
                                  <p:childTnLst>
                                    <p:set>
                                      <p:cBhvr>
                                        <p:cTn id="279" dur="1" fill="hold">
                                          <p:stCondLst>
                                            <p:cond delay="0"/>
                                          </p:stCondLst>
                                        </p:cTn>
                                        <p:tgtEl>
                                          <p:spTgt spid="61"/>
                                        </p:tgtEl>
                                        <p:attrNameLst>
                                          <p:attrName>style.visibility</p:attrName>
                                        </p:attrNameLst>
                                      </p:cBhvr>
                                      <p:to>
                                        <p:strVal val="visible"/>
                                      </p:to>
                                    </p:set>
                                    <p:anim calcmode="lin" valueType="num">
                                      <p:cBhvr>
                                        <p:cTn id="280" dur="500" fill="hold"/>
                                        <p:tgtEl>
                                          <p:spTgt spid="61"/>
                                        </p:tgtEl>
                                        <p:attrNameLst>
                                          <p:attrName>ppt_w</p:attrName>
                                        </p:attrNameLst>
                                      </p:cBhvr>
                                      <p:tavLst>
                                        <p:tav tm="0">
                                          <p:val>
                                            <p:fltVal val="0"/>
                                          </p:val>
                                        </p:tav>
                                        <p:tav tm="100000">
                                          <p:val>
                                            <p:strVal val="#ppt_w"/>
                                          </p:val>
                                        </p:tav>
                                      </p:tavLst>
                                    </p:anim>
                                    <p:anim calcmode="lin" valueType="num">
                                      <p:cBhvr>
                                        <p:cTn id="281" dur="500" fill="hold"/>
                                        <p:tgtEl>
                                          <p:spTgt spid="61"/>
                                        </p:tgtEl>
                                        <p:attrNameLst>
                                          <p:attrName>ppt_h</p:attrName>
                                        </p:attrNameLst>
                                      </p:cBhvr>
                                      <p:tavLst>
                                        <p:tav tm="0">
                                          <p:val>
                                            <p:fltVal val="0"/>
                                          </p:val>
                                        </p:tav>
                                        <p:tav tm="100000">
                                          <p:val>
                                            <p:strVal val="#ppt_h"/>
                                          </p:val>
                                        </p:tav>
                                      </p:tavLst>
                                    </p:anim>
                                    <p:animEffect transition="in" filter="fade">
                                      <p:cBhvr>
                                        <p:cTn id="282" dur="500"/>
                                        <p:tgtEl>
                                          <p:spTgt spid="61"/>
                                        </p:tgtEl>
                                      </p:cBhvr>
                                    </p:animEffect>
                                  </p:childTnLst>
                                </p:cTn>
                              </p:par>
                              <p:par>
                                <p:cTn id="283" presetID="53" presetClass="entr" presetSubtype="16" fill="hold" grpId="0" nodeType="withEffect">
                                  <p:stCondLst>
                                    <p:cond delay="0"/>
                                  </p:stCondLst>
                                  <p:childTnLst>
                                    <p:set>
                                      <p:cBhvr>
                                        <p:cTn id="284" dur="1" fill="hold">
                                          <p:stCondLst>
                                            <p:cond delay="0"/>
                                          </p:stCondLst>
                                        </p:cTn>
                                        <p:tgtEl>
                                          <p:spTgt spid="83"/>
                                        </p:tgtEl>
                                        <p:attrNameLst>
                                          <p:attrName>style.visibility</p:attrName>
                                        </p:attrNameLst>
                                      </p:cBhvr>
                                      <p:to>
                                        <p:strVal val="visible"/>
                                      </p:to>
                                    </p:set>
                                    <p:anim calcmode="lin" valueType="num">
                                      <p:cBhvr>
                                        <p:cTn id="285" dur="500" fill="hold"/>
                                        <p:tgtEl>
                                          <p:spTgt spid="83"/>
                                        </p:tgtEl>
                                        <p:attrNameLst>
                                          <p:attrName>ppt_w</p:attrName>
                                        </p:attrNameLst>
                                      </p:cBhvr>
                                      <p:tavLst>
                                        <p:tav tm="0">
                                          <p:val>
                                            <p:fltVal val="0"/>
                                          </p:val>
                                        </p:tav>
                                        <p:tav tm="100000">
                                          <p:val>
                                            <p:strVal val="#ppt_w"/>
                                          </p:val>
                                        </p:tav>
                                      </p:tavLst>
                                    </p:anim>
                                    <p:anim calcmode="lin" valueType="num">
                                      <p:cBhvr>
                                        <p:cTn id="286" dur="500" fill="hold"/>
                                        <p:tgtEl>
                                          <p:spTgt spid="83"/>
                                        </p:tgtEl>
                                        <p:attrNameLst>
                                          <p:attrName>ppt_h</p:attrName>
                                        </p:attrNameLst>
                                      </p:cBhvr>
                                      <p:tavLst>
                                        <p:tav tm="0">
                                          <p:val>
                                            <p:fltVal val="0"/>
                                          </p:val>
                                        </p:tav>
                                        <p:tav tm="100000">
                                          <p:val>
                                            <p:strVal val="#ppt_h"/>
                                          </p:val>
                                        </p:tav>
                                      </p:tavLst>
                                    </p:anim>
                                    <p:animEffect transition="in" filter="fade">
                                      <p:cBhvr>
                                        <p:cTn id="287" dur="500"/>
                                        <p:tgtEl>
                                          <p:spTgt spid="83"/>
                                        </p:tgtEl>
                                      </p:cBhvr>
                                    </p:animEffect>
                                  </p:childTnLst>
                                </p:cTn>
                              </p:par>
                            </p:childTnLst>
                          </p:cTn>
                        </p:par>
                      </p:childTnLst>
                    </p:cTn>
                  </p:par>
                  <p:par>
                    <p:cTn id="288" fill="hold">
                      <p:stCondLst>
                        <p:cond delay="indefinite"/>
                      </p:stCondLst>
                      <p:childTnLst>
                        <p:par>
                          <p:cTn id="289" fill="hold">
                            <p:stCondLst>
                              <p:cond delay="0"/>
                            </p:stCondLst>
                            <p:childTnLst>
                              <p:par>
                                <p:cTn id="290" presetID="53" presetClass="entr" presetSubtype="16" fill="hold" grpId="0" nodeType="clickEffect">
                                  <p:stCondLst>
                                    <p:cond delay="0"/>
                                  </p:stCondLst>
                                  <p:childTnLst>
                                    <p:set>
                                      <p:cBhvr>
                                        <p:cTn id="291" dur="1" fill="hold">
                                          <p:stCondLst>
                                            <p:cond delay="0"/>
                                          </p:stCondLst>
                                        </p:cTn>
                                        <p:tgtEl>
                                          <p:spTgt spid="84"/>
                                        </p:tgtEl>
                                        <p:attrNameLst>
                                          <p:attrName>style.visibility</p:attrName>
                                        </p:attrNameLst>
                                      </p:cBhvr>
                                      <p:to>
                                        <p:strVal val="visible"/>
                                      </p:to>
                                    </p:set>
                                    <p:anim calcmode="lin" valueType="num">
                                      <p:cBhvr>
                                        <p:cTn id="292" dur="500" fill="hold"/>
                                        <p:tgtEl>
                                          <p:spTgt spid="84"/>
                                        </p:tgtEl>
                                        <p:attrNameLst>
                                          <p:attrName>ppt_w</p:attrName>
                                        </p:attrNameLst>
                                      </p:cBhvr>
                                      <p:tavLst>
                                        <p:tav tm="0">
                                          <p:val>
                                            <p:fltVal val="0"/>
                                          </p:val>
                                        </p:tav>
                                        <p:tav tm="100000">
                                          <p:val>
                                            <p:strVal val="#ppt_w"/>
                                          </p:val>
                                        </p:tav>
                                      </p:tavLst>
                                    </p:anim>
                                    <p:anim calcmode="lin" valueType="num">
                                      <p:cBhvr>
                                        <p:cTn id="293" dur="500" fill="hold"/>
                                        <p:tgtEl>
                                          <p:spTgt spid="84"/>
                                        </p:tgtEl>
                                        <p:attrNameLst>
                                          <p:attrName>ppt_h</p:attrName>
                                        </p:attrNameLst>
                                      </p:cBhvr>
                                      <p:tavLst>
                                        <p:tav tm="0">
                                          <p:val>
                                            <p:fltVal val="0"/>
                                          </p:val>
                                        </p:tav>
                                        <p:tav tm="100000">
                                          <p:val>
                                            <p:strVal val="#ppt_h"/>
                                          </p:val>
                                        </p:tav>
                                      </p:tavLst>
                                    </p:anim>
                                    <p:animEffect transition="in" filter="fade">
                                      <p:cBhvr>
                                        <p:cTn id="294" dur="500"/>
                                        <p:tgtEl>
                                          <p:spTgt spid="84"/>
                                        </p:tgtEl>
                                      </p:cBhvr>
                                    </p:animEffect>
                                  </p:childTnLst>
                                </p:cTn>
                              </p:par>
                              <p:par>
                                <p:cTn id="295" presetID="53" presetClass="entr" presetSubtype="16" fill="hold" grpId="0" nodeType="withEffect">
                                  <p:stCondLst>
                                    <p:cond delay="0"/>
                                  </p:stCondLst>
                                  <p:childTnLst>
                                    <p:set>
                                      <p:cBhvr>
                                        <p:cTn id="296" dur="1" fill="hold">
                                          <p:stCondLst>
                                            <p:cond delay="0"/>
                                          </p:stCondLst>
                                        </p:cTn>
                                        <p:tgtEl>
                                          <p:spTgt spid="62"/>
                                        </p:tgtEl>
                                        <p:attrNameLst>
                                          <p:attrName>style.visibility</p:attrName>
                                        </p:attrNameLst>
                                      </p:cBhvr>
                                      <p:to>
                                        <p:strVal val="visible"/>
                                      </p:to>
                                    </p:set>
                                    <p:anim calcmode="lin" valueType="num">
                                      <p:cBhvr>
                                        <p:cTn id="297" dur="500" fill="hold"/>
                                        <p:tgtEl>
                                          <p:spTgt spid="62"/>
                                        </p:tgtEl>
                                        <p:attrNameLst>
                                          <p:attrName>ppt_w</p:attrName>
                                        </p:attrNameLst>
                                      </p:cBhvr>
                                      <p:tavLst>
                                        <p:tav tm="0">
                                          <p:val>
                                            <p:fltVal val="0"/>
                                          </p:val>
                                        </p:tav>
                                        <p:tav tm="100000">
                                          <p:val>
                                            <p:strVal val="#ppt_w"/>
                                          </p:val>
                                        </p:tav>
                                      </p:tavLst>
                                    </p:anim>
                                    <p:anim calcmode="lin" valueType="num">
                                      <p:cBhvr>
                                        <p:cTn id="298" dur="500" fill="hold"/>
                                        <p:tgtEl>
                                          <p:spTgt spid="62"/>
                                        </p:tgtEl>
                                        <p:attrNameLst>
                                          <p:attrName>ppt_h</p:attrName>
                                        </p:attrNameLst>
                                      </p:cBhvr>
                                      <p:tavLst>
                                        <p:tav tm="0">
                                          <p:val>
                                            <p:fltVal val="0"/>
                                          </p:val>
                                        </p:tav>
                                        <p:tav tm="100000">
                                          <p:val>
                                            <p:strVal val="#ppt_h"/>
                                          </p:val>
                                        </p:tav>
                                      </p:tavLst>
                                    </p:anim>
                                    <p:animEffect transition="in" filter="fade">
                                      <p:cBhvr>
                                        <p:cTn id="299" dur="500"/>
                                        <p:tgtEl>
                                          <p:spTgt spid="62"/>
                                        </p:tgtEl>
                                      </p:cBhvr>
                                    </p:animEffect>
                                  </p:childTnLst>
                                </p:cTn>
                              </p:par>
                            </p:childTnLst>
                          </p:cTn>
                        </p:par>
                      </p:childTnLst>
                    </p:cTn>
                  </p:par>
                  <p:par>
                    <p:cTn id="300" fill="hold">
                      <p:stCondLst>
                        <p:cond delay="indefinite"/>
                      </p:stCondLst>
                      <p:childTnLst>
                        <p:par>
                          <p:cTn id="301" fill="hold">
                            <p:stCondLst>
                              <p:cond delay="0"/>
                            </p:stCondLst>
                            <p:childTnLst>
                              <p:par>
                                <p:cTn id="302" presetID="53" presetClass="entr" presetSubtype="16" fill="hold" grpId="0" nodeType="clickEffect">
                                  <p:stCondLst>
                                    <p:cond delay="0"/>
                                  </p:stCondLst>
                                  <p:childTnLst>
                                    <p:set>
                                      <p:cBhvr>
                                        <p:cTn id="303" dur="1" fill="hold">
                                          <p:stCondLst>
                                            <p:cond delay="0"/>
                                          </p:stCondLst>
                                        </p:cTn>
                                        <p:tgtEl>
                                          <p:spTgt spid="85"/>
                                        </p:tgtEl>
                                        <p:attrNameLst>
                                          <p:attrName>style.visibility</p:attrName>
                                        </p:attrNameLst>
                                      </p:cBhvr>
                                      <p:to>
                                        <p:strVal val="visible"/>
                                      </p:to>
                                    </p:set>
                                    <p:anim calcmode="lin" valueType="num">
                                      <p:cBhvr>
                                        <p:cTn id="304" dur="500" fill="hold"/>
                                        <p:tgtEl>
                                          <p:spTgt spid="85"/>
                                        </p:tgtEl>
                                        <p:attrNameLst>
                                          <p:attrName>ppt_w</p:attrName>
                                        </p:attrNameLst>
                                      </p:cBhvr>
                                      <p:tavLst>
                                        <p:tav tm="0">
                                          <p:val>
                                            <p:fltVal val="0"/>
                                          </p:val>
                                        </p:tav>
                                        <p:tav tm="100000">
                                          <p:val>
                                            <p:strVal val="#ppt_w"/>
                                          </p:val>
                                        </p:tav>
                                      </p:tavLst>
                                    </p:anim>
                                    <p:anim calcmode="lin" valueType="num">
                                      <p:cBhvr>
                                        <p:cTn id="305" dur="500" fill="hold"/>
                                        <p:tgtEl>
                                          <p:spTgt spid="85"/>
                                        </p:tgtEl>
                                        <p:attrNameLst>
                                          <p:attrName>ppt_h</p:attrName>
                                        </p:attrNameLst>
                                      </p:cBhvr>
                                      <p:tavLst>
                                        <p:tav tm="0">
                                          <p:val>
                                            <p:fltVal val="0"/>
                                          </p:val>
                                        </p:tav>
                                        <p:tav tm="100000">
                                          <p:val>
                                            <p:strVal val="#ppt_h"/>
                                          </p:val>
                                        </p:tav>
                                      </p:tavLst>
                                    </p:anim>
                                    <p:animEffect transition="in" filter="fade">
                                      <p:cBhvr>
                                        <p:cTn id="306" dur="500"/>
                                        <p:tgtEl>
                                          <p:spTgt spid="85"/>
                                        </p:tgtEl>
                                      </p:cBhvr>
                                    </p:animEffect>
                                  </p:childTnLst>
                                </p:cTn>
                              </p:par>
                              <p:par>
                                <p:cTn id="307" presetID="53" presetClass="entr" presetSubtype="16" fill="hold" grpId="0" nodeType="withEffect">
                                  <p:stCondLst>
                                    <p:cond delay="0"/>
                                  </p:stCondLst>
                                  <p:childTnLst>
                                    <p:set>
                                      <p:cBhvr>
                                        <p:cTn id="308" dur="1" fill="hold">
                                          <p:stCondLst>
                                            <p:cond delay="0"/>
                                          </p:stCondLst>
                                        </p:cTn>
                                        <p:tgtEl>
                                          <p:spTgt spid="69"/>
                                        </p:tgtEl>
                                        <p:attrNameLst>
                                          <p:attrName>style.visibility</p:attrName>
                                        </p:attrNameLst>
                                      </p:cBhvr>
                                      <p:to>
                                        <p:strVal val="visible"/>
                                      </p:to>
                                    </p:set>
                                    <p:anim calcmode="lin" valueType="num">
                                      <p:cBhvr>
                                        <p:cTn id="309" dur="500" fill="hold"/>
                                        <p:tgtEl>
                                          <p:spTgt spid="69"/>
                                        </p:tgtEl>
                                        <p:attrNameLst>
                                          <p:attrName>ppt_w</p:attrName>
                                        </p:attrNameLst>
                                      </p:cBhvr>
                                      <p:tavLst>
                                        <p:tav tm="0">
                                          <p:val>
                                            <p:fltVal val="0"/>
                                          </p:val>
                                        </p:tav>
                                        <p:tav tm="100000">
                                          <p:val>
                                            <p:strVal val="#ppt_w"/>
                                          </p:val>
                                        </p:tav>
                                      </p:tavLst>
                                    </p:anim>
                                    <p:anim calcmode="lin" valueType="num">
                                      <p:cBhvr>
                                        <p:cTn id="310" dur="500" fill="hold"/>
                                        <p:tgtEl>
                                          <p:spTgt spid="69"/>
                                        </p:tgtEl>
                                        <p:attrNameLst>
                                          <p:attrName>ppt_h</p:attrName>
                                        </p:attrNameLst>
                                      </p:cBhvr>
                                      <p:tavLst>
                                        <p:tav tm="0">
                                          <p:val>
                                            <p:fltVal val="0"/>
                                          </p:val>
                                        </p:tav>
                                        <p:tav tm="100000">
                                          <p:val>
                                            <p:strVal val="#ppt_h"/>
                                          </p:val>
                                        </p:tav>
                                      </p:tavLst>
                                    </p:anim>
                                    <p:animEffect transition="in" filter="fade">
                                      <p:cBhvr>
                                        <p:cTn id="311" dur="500"/>
                                        <p:tgtEl>
                                          <p:spTgt spid="69"/>
                                        </p:tgtEl>
                                      </p:cBhvr>
                                    </p:animEffect>
                                  </p:childTnLst>
                                </p:cTn>
                              </p:par>
                            </p:childTnLst>
                          </p:cTn>
                        </p:par>
                      </p:childTnLst>
                    </p:cTn>
                  </p:par>
                  <p:par>
                    <p:cTn id="312" fill="hold">
                      <p:stCondLst>
                        <p:cond delay="indefinite"/>
                      </p:stCondLst>
                      <p:childTnLst>
                        <p:par>
                          <p:cTn id="313" fill="hold">
                            <p:stCondLst>
                              <p:cond delay="0"/>
                            </p:stCondLst>
                            <p:childTnLst>
                              <p:par>
                                <p:cTn id="314" presetID="53" presetClass="entr" presetSubtype="16" fill="hold" grpId="0" nodeType="clickEffect">
                                  <p:stCondLst>
                                    <p:cond delay="0"/>
                                  </p:stCondLst>
                                  <p:childTnLst>
                                    <p:set>
                                      <p:cBhvr>
                                        <p:cTn id="315" dur="1" fill="hold">
                                          <p:stCondLst>
                                            <p:cond delay="0"/>
                                          </p:stCondLst>
                                        </p:cTn>
                                        <p:tgtEl>
                                          <p:spTgt spid="70"/>
                                        </p:tgtEl>
                                        <p:attrNameLst>
                                          <p:attrName>style.visibility</p:attrName>
                                        </p:attrNameLst>
                                      </p:cBhvr>
                                      <p:to>
                                        <p:strVal val="visible"/>
                                      </p:to>
                                    </p:set>
                                    <p:anim calcmode="lin" valueType="num">
                                      <p:cBhvr>
                                        <p:cTn id="316" dur="500" fill="hold"/>
                                        <p:tgtEl>
                                          <p:spTgt spid="70"/>
                                        </p:tgtEl>
                                        <p:attrNameLst>
                                          <p:attrName>ppt_w</p:attrName>
                                        </p:attrNameLst>
                                      </p:cBhvr>
                                      <p:tavLst>
                                        <p:tav tm="0">
                                          <p:val>
                                            <p:fltVal val="0"/>
                                          </p:val>
                                        </p:tav>
                                        <p:tav tm="100000">
                                          <p:val>
                                            <p:strVal val="#ppt_w"/>
                                          </p:val>
                                        </p:tav>
                                      </p:tavLst>
                                    </p:anim>
                                    <p:anim calcmode="lin" valueType="num">
                                      <p:cBhvr>
                                        <p:cTn id="317" dur="500" fill="hold"/>
                                        <p:tgtEl>
                                          <p:spTgt spid="70"/>
                                        </p:tgtEl>
                                        <p:attrNameLst>
                                          <p:attrName>ppt_h</p:attrName>
                                        </p:attrNameLst>
                                      </p:cBhvr>
                                      <p:tavLst>
                                        <p:tav tm="0">
                                          <p:val>
                                            <p:fltVal val="0"/>
                                          </p:val>
                                        </p:tav>
                                        <p:tav tm="100000">
                                          <p:val>
                                            <p:strVal val="#ppt_h"/>
                                          </p:val>
                                        </p:tav>
                                      </p:tavLst>
                                    </p:anim>
                                    <p:animEffect transition="in" filter="fade">
                                      <p:cBhvr>
                                        <p:cTn id="318" dur="500"/>
                                        <p:tgtEl>
                                          <p:spTgt spid="70"/>
                                        </p:tgtEl>
                                      </p:cBhvr>
                                    </p:animEffect>
                                  </p:childTnLst>
                                </p:cTn>
                              </p:par>
                              <p:par>
                                <p:cTn id="319" presetID="53" presetClass="entr" presetSubtype="16" fill="hold" grpId="0" nodeType="withEffect">
                                  <p:stCondLst>
                                    <p:cond delay="0"/>
                                  </p:stCondLst>
                                  <p:childTnLst>
                                    <p:set>
                                      <p:cBhvr>
                                        <p:cTn id="320" dur="1" fill="hold">
                                          <p:stCondLst>
                                            <p:cond delay="0"/>
                                          </p:stCondLst>
                                        </p:cTn>
                                        <p:tgtEl>
                                          <p:spTgt spid="86"/>
                                        </p:tgtEl>
                                        <p:attrNameLst>
                                          <p:attrName>style.visibility</p:attrName>
                                        </p:attrNameLst>
                                      </p:cBhvr>
                                      <p:to>
                                        <p:strVal val="visible"/>
                                      </p:to>
                                    </p:set>
                                    <p:anim calcmode="lin" valueType="num">
                                      <p:cBhvr>
                                        <p:cTn id="321" dur="500" fill="hold"/>
                                        <p:tgtEl>
                                          <p:spTgt spid="86"/>
                                        </p:tgtEl>
                                        <p:attrNameLst>
                                          <p:attrName>ppt_w</p:attrName>
                                        </p:attrNameLst>
                                      </p:cBhvr>
                                      <p:tavLst>
                                        <p:tav tm="0">
                                          <p:val>
                                            <p:fltVal val="0"/>
                                          </p:val>
                                        </p:tav>
                                        <p:tav tm="100000">
                                          <p:val>
                                            <p:strVal val="#ppt_w"/>
                                          </p:val>
                                        </p:tav>
                                      </p:tavLst>
                                    </p:anim>
                                    <p:anim calcmode="lin" valueType="num">
                                      <p:cBhvr>
                                        <p:cTn id="322" dur="500" fill="hold"/>
                                        <p:tgtEl>
                                          <p:spTgt spid="86"/>
                                        </p:tgtEl>
                                        <p:attrNameLst>
                                          <p:attrName>ppt_h</p:attrName>
                                        </p:attrNameLst>
                                      </p:cBhvr>
                                      <p:tavLst>
                                        <p:tav tm="0">
                                          <p:val>
                                            <p:fltVal val="0"/>
                                          </p:val>
                                        </p:tav>
                                        <p:tav tm="100000">
                                          <p:val>
                                            <p:strVal val="#ppt_h"/>
                                          </p:val>
                                        </p:tav>
                                      </p:tavLst>
                                    </p:anim>
                                    <p:animEffect transition="in" filter="fade">
                                      <p:cBhvr>
                                        <p:cTn id="323" dur="500"/>
                                        <p:tgtEl>
                                          <p:spTgt spid="86"/>
                                        </p:tgtEl>
                                      </p:cBhvr>
                                    </p:animEffect>
                                  </p:childTnLst>
                                </p:cTn>
                              </p:par>
                            </p:childTnLst>
                          </p:cTn>
                        </p:par>
                      </p:childTnLst>
                    </p:cTn>
                  </p:par>
                  <p:par>
                    <p:cTn id="324" fill="hold">
                      <p:stCondLst>
                        <p:cond delay="indefinite"/>
                      </p:stCondLst>
                      <p:childTnLst>
                        <p:par>
                          <p:cTn id="325" fill="hold">
                            <p:stCondLst>
                              <p:cond delay="0"/>
                            </p:stCondLst>
                            <p:childTnLst>
                              <p:par>
                                <p:cTn id="326" presetID="53" presetClass="entr" presetSubtype="16" fill="hold" grpId="0" nodeType="clickEffect">
                                  <p:stCondLst>
                                    <p:cond delay="0"/>
                                  </p:stCondLst>
                                  <p:childTnLst>
                                    <p:set>
                                      <p:cBhvr>
                                        <p:cTn id="327" dur="1" fill="hold">
                                          <p:stCondLst>
                                            <p:cond delay="0"/>
                                          </p:stCondLst>
                                        </p:cTn>
                                        <p:tgtEl>
                                          <p:spTgt spid="71"/>
                                        </p:tgtEl>
                                        <p:attrNameLst>
                                          <p:attrName>style.visibility</p:attrName>
                                        </p:attrNameLst>
                                      </p:cBhvr>
                                      <p:to>
                                        <p:strVal val="visible"/>
                                      </p:to>
                                    </p:set>
                                    <p:anim calcmode="lin" valueType="num">
                                      <p:cBhvr>
                                        <p:cTn id="328" dur="500" fill="hold"/>
                                        <p:tgtEl>
                                          <p:spTgt spid="71"/>
                                        </p:tgtEl>
                                        <p:attrNameLst>
                                          <p:attrName>ppt_w</p:attrName>
                                        </p:attrNameLst>
                                      </p:cBhvr>
                                      <p:tavLst>
                                        <p:tav tm="0">
                                          <p:val>
                                            <p:fltVal val="0"/>
                                          </p:val>
                                        </p:tav>
                                        <p:tav tm="100000">
                                          <p:val>
                                            <p:strVal val="#ppt_w"/>
                                          </p:val>
                                        </p:tav>
                                      </p:tavLst>
                                    </p:anim>
                                    <p:anim calcmode="lin" valueType="num">
                                      <p:cBhvr>
                                        <p:cTn id="329" dur="500" fill="hold"/>
                                        <p:tgtEl>
                                          <p:spTgt spid="71"/>
                                        </p:tgtEl>
                                        <p:attrNameLst>
                                          <p:attrName>ppt_h</p:attrName>
                                        </p:attrNameLst>
                                      </p:cBhvr>
                                      <p:tavLst>
                                        <p:tav tm="0">
                                          <p:val>
                                            <p:fltVal val="0"/>
                                          </p:val>
                                        </p:tav>
                                        <p:tav tm="100000">
                                          <p:val>
                                            <p:strVal val="#ppt_h"/>
                                          </p:val>
                                        </p:tav>
                                      </p:tavLst>
                                    </p:anim>
                                    <p:animEffect transition="in" filter="fade">
                                      <p:cBhvr>
                                        <p:cTn id="330" dur="500"/>
                                        <p:tgtEl>
                                          <p:spTgt spid="71"/>
                                        </p:tgtEl>
                                      </p:cBhvr>
                                    </p:animEffect>
                                  </p:childTnLst>
                                </p:cTn>
                              </p:par>
                              <p:par>
                                <p:cTn id="331" presetID="53" presetClass="entr" presetSubtype="16" fill="hold" grpId="0" nodeType="withEffect">
                                  <p:stCondLst>
                                    <p:cond delay="0"/>
                                  </p:stCondLst>
                                  <p:childTnLst>
                                    <p:set>
                                      <p:cBhvr>
                                        <p:cTn id="332" dur="1" fill="hold">
                                          <p:stCondLst>
                                            <p:cond delay="0"/>
                                          </p:stCondLst>
                                        </p:cTn>
                                        <p:tgtEl>
                                          <p:spTgt spid="87"/>
                                        </p:tgtEl>
                                        <p:attrNameLst>
                                          <p:attrName>style.visibility</p:attrName>
                                        </p:attrNameLst>
                                      </p:cBhvr>
                                      <p:to>
                                        <p:strVal val="visible"/>
                                      </p:to>
                                    </p:set>
                                    <p:anim calcmode="lin" valueType="num">
                                      <p:cBhvr>
                                        <p:cTn id="333" dur="500" fill="hold"/>
                                        <p:tgtEl>
                                          <p:spTgt spid="87"/>
                                        </p:tgtEl>
                                        <p:attrNameLst>
                                          <p:attrName>ppt_w</p:attrName>
                                        </p:attrNameLst>
                                      </p:cBhvr>
                                      <p:tavLst>
                                        <p:tav tm="0">
                                          <p:val>
                                            <p:fltVal val="0"/>
                                          </p:val>
                                        </p:tav>
                                        <p:tav tm="100000">
                                          <p:val>
                                            <p:strVal val="#ppt_w"/>
                                          </p:val>
                                        </p:tav>
                                      </p:tavLst>
                                    </p:anim>
                                    <p:anim calcmode="lin" valueType="num">
                                      <p:cBhvr>
                                        <p:cTn id="334" dur="500" fill="hold"/>
                                        <p:tgtEl>
                                          <p:spTgt spid="87"/>
                                        </p:tgtEl>
                                        <p:attrNameLst>
                                          <p:attrName>ppt_h</p:attrName>
                                        </p:attrNameLst>
                                      </p:cBhvr>
                                      <p:tavLst>
                                        <p:tav tm="0">
                                          <p:val>
                                            <p:fltVal val="0"/>
                                          </p:val>
                                        </p:tav>
                                        <p:tav tm="100000">
                                          <p:val>
                                            <p:strVal val="#ppt_h"/>
                                          </p:val>
                                        </p:tav>
                                      </p:tavLst>
                                    </p:anim>
                                    <p:animEffect transition="in" filter="fade">
                                      <p:cBhvr>
                                        <p:cTn id="335" dur="500"/>
                                        <p:tgtEl>
                                          <p:spTgt spid="87"/>
                                        </p:tgtEl>
                                      </p:cBhvr>
                                    </p:animEffect>
                                  </p:childTnLst>
                                </p:cTn>
                              </p:par>
                            </p:childTnLst>
                          </p:cTn>
                        </p:par>
                      </p:childTnLst>
                    </p:cTn>
                  </p:par>
                  <p:par>
                    <p:cTn id="336" fill="hold">
                      <p:stCondLst>
                        <p:cond delay="indefinite"/>
                      </p:stCondLst>
                      <p:childTnLst>
                        <p:par>
                          <p:cTn id="337" fill="hold">
                            <p:stCondLst>
                              <p:cond delay="0"/>
                            </p:stCondLst>
                            <p:childTnLst>
                              <p:par>
                                <p:cTn id="338" presetID="53" presetClass="entr" presetSubtype="16" fill="hold" grpId="0" nodeType="clickEffect">
                                  <p:stCondLst>
                                    <p:cond delay="0"/>
                                  </p:stCondLst>
                                  <p:childTnLst>
                                    <p:set>
                                      <p:cBhvr>
                                        <p:cTn id="339" dur="1" fill="hold">
                                          <p:stCondLst>
                                            <p:cond delay="0"/>
                                          </p:stCondLst>
                                        </p:cTn>
                                        <p:tgtEl>
                                          <p:spTgt spid="88"/>
                                        </p:tgtEl>
                                        <p:attrNameLst>
                                          <p:attrName>style.visibility</p:attrName>
                                        </p:attrNameLst>
                                      </p:cBhvr>
                                      <p:to>
                                        <p:strVal val="visible"/>
                                      </p:to>
                                    </p:set>
                                    <p:anim calcmode="lin" valueType="num">
                                      <p:cBhvr>
                                        <p:cTn id="340" dur="500" fill="hold"/>
                                        <p:tgtEl>
                                          <p:spTgt spid="88"/>
                                        </p:tgtEl>
                                        <p:attrNameLst>
                                          <p:attrName>ppt_w</p:attrName>
                                        </p:attrNameLst>
                                      </p:cBhvr>
                                      <p:tavLst>
                                        <p:tav tm="0">
                                          <p:val>
                                            <p:fltVal val="0"/>
                                          </p:val>
                                        </p:tav>
                                        <p:tav tm="100000">
                                          <p:val>
                                            <p:strVal val="#ppt_w"/>
                                          </p:val>
                                        </p:tav>
                                      </p:tavLst>
                                    </p:anim>
                                    <p:anim calcmode="lin" valueType="num">
                                      <p:cBhvr>
                                        <p:cTn id="341" dur="500" fill="hold"/>
                                        <p:tgtEl>
                                          <p:spTgt spid="88"/>
                                        </p:tgtEl>
                                        <p:attrNameLst>
                                          <p:attrName>ppt_h</p:attrName>
                                        </p:attrNameLst>
                                      </p:cBhvr>
                                      <p:tavLst>
                                        <p:tav tm="0">
                                          <p:val>
                                            <p:fltVal val="0"/>
                                          </p:val>
                                        </p:tav>
                                        <p:tav tm="100000">
                                          <p:val>
                                            <p:strVal val="#ppt_h"/>
                                          </p:val>
                                        </p:tav>
                                      </p:tavLst>
                                    </p:anim>
                                    <p:animEffect transition="in" filter="fade">
                                      <p:cBhvr>
                                        <p:cTn id="342" dur="500"/>
                                        <p:tgtEl>
                                          <p:spTgt spid="88"/>
                                        </p:tgtEl>
                                      </p:cBhvr>
                                    </p:animEffect>
                                  </p:childTnLst>
                                </p:cTn>
                              </p:par>
                              <p:par>
                                <p:cTn id="343" presetID="53" presetClass="entr" presetSubtype="16" fill="hold" grpId="0" nodeType="withEffect">
                                  <p:stCondLst>
                                    <p:cond delay="0"/>
                                  </p:stCondLst>
                                  <p:childTnLst>
                                    <p:set>
                                      <p:cBhvr>
                                        <p:cTn id="344" dur="1" fill="hold">
                                          <p:stCondLst>
                                            <p:cond delay="0"/>
                                          </p:stCondLst>
                                        </p:cTn>
                                        <p:tgtEl>
                                          <p:spTgt spid="72"/>
                                        </p:tgtEl>
                                        <p:attrNameLst>
                                          <p:attrName>style.visibility</p:attrName>
                                        </p:attrNameLst>
                                      </p:cBhvr>
                                      <p:to>
                                        <p:strVal val="visible"/>
                                      </p:to>
                                    </p:set>
                                    <p:anim calcmode="lin" valueType="num">
                                      <p:cBhvr>
                                        <p:cTn id="345" dur="500" fill="hold"/>
                                        <p:tgtEl>
                                          <p:spTgt spid="72"/>
                                        </p:tgtEl>
                                        <p:attrNameLst>
                                          <p:attrName>ppt_w</p:attrName>
                                        </p:attrNameLst>
                                      </p:cBhvr>
                                      <p:tavLst>
                                        <p:tav tm="0">
                                          <p:val>
                                            <p:fltVal val="0"/>
                                          </p:val>
                                        </p:tav>
                                        <p:tav tm="100000">
                                          <p:val>
                                            <p:strVal val="#ppt_w"/>
                                          </p:val>
                                        </p:tav>
                                      </p:tavLst>
                                    </p:anim>
                                    <p:anim calcmode="lin" valueType="num">
                                      <p:cBhvr>
                                        <p:cTn id="346" dur="500" fill="hold"/>
                                        <p:tgtEl>
                                          <p:spTgt spid="72"/>
                                        </p:tgtEl>
                                        <p:attrNameLst>
                                          <p:attrName>ppt_h</p:attrName>
                                        </p:attrNameLst>
                                      </p:cBhvr>
                                      <p:tavLst>
                                        <p:tav tm="0">
                                          <p:val>
                                            <p:fltVal val="0"/>
                                          </p:val>
                                        </p:tav>
                                        <p:tav tm="100000">
                                          <p:val>
                                            <p:strVal val="#ppt_h"/>
                                          </p:val>
                                        </p:tav>
                                      </p:tavLst>
                                    </p:anim>
                                    <p:animEffect transition="in" filter="fade">
                                      <p:cBhvr>
                                        <p:cTn id="347" dur="500"/>
                                        <p:tgtEl>
                                          <p:spTgt spid="72"/>
                                        </p:tgtEl>
                                      </p:cBhvr>
                                    </p:animEffect>
                                  </p:childTnLst>
                                </p:cTn>
                              </p:par>
                            </p:childTnLst>
                          </p:cTn>
                        </p:par>
                      </p:childTnLst>
                    </p:cTn>
                  </p:par>
                  <p:par>
                    <p:cTn id="348" fill="hold">
                      <p:stCondLst>
                        <p:cond delay="indefinite"/>
                      </p:stCondLst>
                      <p:childTnLst>
                        <p:par>
                          <p:cTn id="349" fill="hold">
                            <p:stCondLst>
                              <p:cond delay="0"/>
                            </p:stCondLst>
                            <p:childTnLst>
                              <p:par>
                                <p:cTn id="350" presetID="53" presetClass="entr" presetSubtype="16" fill="hold" grpId="0" nodeType="clickEffect">
                                  <p:stCondLst>
                                    <p:cond delay="0"/>
                                  </p:stCondLst>
                                  <p:childTnLst>
                                    <p:set>
                                      <p:cBhvr>
                                        <p:cTn id="351" dur="1" fill="hold">
                                          <p:stCondLst>
                                            <p:cond delay="0"/>
                                          </p:stCondLst>
                                        </p:cTn>
                                        <p:tgtEl>
                                          <p:spTgt spid="73"/>
                                        </p:tgtEl>
                                        <p:attrNameLst>
                                          <p:attrName>style.visibility</p:attrName>
                                        </p:attrNameLst>
                                      </p:cBhvr>
                                      <p:to>
                                        <p:strVal val="visible"/>
                                      </p:to>
                                    </p:set>
                                    <p:anim calcmode="lin" valueType="num">
                                      <p:cBhvr>
                                        <p:cTn id="352" dur="500" fill="hold"/>
                                        <p:tgtEl>
                                          <p:spTgt spid="73"/>
                                        </p:tgtEl>
                                        <p:attrNameLst>
                                          <p:attrName>ppt_w</p:attrName>
                                        </p:attrNameLst>
                                      </p:cBhvr>
                                      <p:tavLst>
                                        <p:tav tm="0">
                                          <p:val>
                                            <p:fltVal val="0"/>
                                          </p:val>
                                        </p:tav>
                                        <p:tav tm="100000">
                                          <p:val>
                                            <p:strVal val="#ppt_w"/>
                                          </p:val>
                                        </p:tav>
                                      </p:tavLst>
                                    </p:anim>
                                    <p:anim calcmode="lin" valueType="num">
                                      <p:cBhvr>
                                        <p:cTn id="353" dur="500" fill="hold"/>
                                        <p:tgtEl>
                                          <p:spTgt spid="73"/>
                                        </p:tgtEl>
                                        <p:attrNameLst>
                                          <p:attrName>ppt_h</p:attrName>
                                        </p:attrNameLst>
                                      </p:cBhvr>
                                      <p:tavLst>
                                        <p:tav tm="0">
                                          <p:val>
                                            <p:fltVal val="0"/>
                                          </p:val>
                                        </p:tav>
                                        <p:tav tm="100000">
                                          <p:val>
                                            <p:strVal val="#ppt_h"/>
                                          </p:val>
                                        </p:tav>
                                      </p:tavLst>
                                    </p:anim>
                                    <p:animEffect transition="in" filter="fade">
                                      <p:cBhvr>
                                        <p:cTn id="354" dur="500"/>
                                        <p:tgtEl>
                                          <p:spTgt spid="73"/>
                                        </p:tgtEl>
                                      </p:cBhvr>
                                    </p:animEffect>
                                  </p:childTnLst>
                                </p:cTn>
                              </p:par>
                              <p:par>
                                <p:cTn id="355" presetID="53" presetClass="entr" presetSubtype="16" fill="hold" grpId="0" nodeType="withEffect">
                                  <p:stCondLst>
                                    <p:cond delay="0"/>
                                  </p:stCondLst>
                                  <p:childTnLst>
                                    <p:set>
                                      <p:cBhvr>
                                        <p:cTn id="356" dur="1" fill="hold">
                                          <p:stCondLst>
                                            <p:cond delay="0"/>
                                          </p:stCondLst>
                                        </p:cTn>
                                        <p:tgtEl>
                                          <p:spTgt spid="89"/>
                                        </p:tgtEl>
                                        <p:attrNameLst>
                                          <p:attrName>style.visibility</p:attrName>
                                        </p:attrNameLst>
                                      </p:cBhvr>
                                      <p:to>
                                        <p:strVal val="visible"/>
                                      </p:to>
                                    </p:set>
                                    <p:anim calcmode="lin" valueType="num">
                                      <p:cBhvr>
                                        <p:cTn id="357" dur="500" fill="hold"/>
                                        <p:tgtEl>
                                          <p:spTgt spid="89"/>
                                        </p:tgtEl>
                                        <p:attrNameLst>
                                          <p:attrName>ppt_w</p:attrName>
                                        </p:attrNameLst>
                                      </p:cBhvr>
                                      <p:tavLst>
                                        <p:tav tm="0">
                                          <p:val>
                                            <p:fltVal val="0"/>
                                          </p:val>
                                        </p:tav>
                                        <p:tav tm="100000">
                                          <p:val>
                                            <p:strVal val="#ppt_w"/>
                                          </p:val>
                                        </p:tav>
                                      </p:tavLst>
                                    </p:anim>
                                    <p:anim calcmode="lin" valueType="num">
                                      <p:cBhvr>
                                        <p:cTn id="358" dur="500" fill="hold"/>
                                        <p:tgtEl>
                                          <p:spTgt spid="89"/>
                                        </p:tgtEl>
                                        <p:attrNameLst>
                                          <p:attrName>ppt_h</p:attrName>
                                        </p:attrNameLst>
                                      </p:cBhvr>
                                      <p:tavLst>
                                        <p:tav tm="0">
                                          <p:val>
                                            <p:fltVal val="0"/>
                                          </p:val>
                                        </p:tav>
                                        <p:tav tm="100000">
                                          <p:val>
                                            <p:strVal val="#ppt_h"/>
                                          </p:val>
                                        </p:tav>
                                      </p:tavLst>
                                    </p:anim>
                                    <p:animEffect transition="in" filter="fade">
                                      <p:cBhvr>
                                        <p:cTn id="359" dur="500"/>
                                        <p:tgtEl>
                                          <p:spTgt spid="89"/>
                                        </p:tgtEl>
                                      </p:cBhvr>
                                    </p:animEffect>
                                  </p:childTnLst>
                                </p:cTn>
                              </p:par>
                            </p:childTnLst>
                          </p:cTn>
                        </p:par>
                      </p:childTnLst>
                    </p:cTn>
                  </p:par>
                  <p:par>
                    <p:cTn id="360" fill="hold">
                      <p:stCondLst>
                        <p:cond delay="indefinite"/>
                      </p:stCondLst>
                      <p:childTnLst>
                        <p:par>
                          <p:cTn id="361" fill="hold">
                            <p:stCondLst>
                              <p:cond delay="0"/>
                            </p:stCondLst>
                            <p:childTnLst>
                              <p:par>
                                <p:cTn id="362" presetID="53" presetClass="entr" presetSubtype="16" fill="hold" grpId="0" nodeType="clickEffect">
                                  <p:stCondLst>
                                    <p:cond delay="0"/>
                                  </p:stCondLst>
                                  <p:childTnLst>
                                    <p:set>
                                      <p:cBhvr>
                                        <p:cTn id="363" dur="1" fill="hold">
                                          <p:stCondLst>
                                            <p:cond delay="0"/>
                                          </p:stCondLst>
                                        </p:cTn>
                                        <p:tgtEl>
                                          <p:spTgt spid="90"/>
                                        </p:tgtEl>
                                        <p:attrNameLst>
                                          <p:attrName>style.visibility</p:attrName>
                                        </p:attrNameLst>
                                      </p:cBhvr>
                                      <p:to>
                                        <p:strVal val="visible"/>
                                      </p:to>
                                    </p:set>
                                    <p:anim calcmode="lin" valueType="num">
                                      <p:cBhvr>
                                        <p:cTn id="364" dur="500" fill="hold"/>
                                        <p:tgtEl>
                                          <p:spTgt spid="90"/>
                                        </p:tgtEl>
                                        <p:attrNameLst>
                                          <p:attrName>ppt_w</p:attrName>
                                        </p:attrNameLst>
                                      </p:cBhvr>
                                      <p:tavLst>
                                        <p:tav tm="0">
                                          <p:val>
                                            <p:fltVal val="0"/>
                                          </p:val>
                                        </p:tav>
                                        <p:tav tm="100000">
                                          <p:val>
                                            <p:strVal val="#ppt_w"/>
                                          </p:val>
                                        </p:tav>
                                      </p:tavLst>
                                    </p:anim>
                                    <p:anim calcmode="lin" valueType="num">
                                      <p:cBhvr>
                                        <p:cTn id="365" dur="500" fill="hold"/>
                                        <p:tgtEl>
                                          <p:spTgt spid="90"/>
                                        </p:tgtEl>
                                        <p:attrNameLst>
                                          <p:attrName>ppt_h</p:attrName>
                                        </p:attrNameLst>
                                      </p:cBhvr>
                                      <p:tavLst>
                                        <p:tav tm="0">
                                          <p:val>
                                            <p:fltVal val="0"/>
                                          </p:val>
                                        </p:tav>
                                        <p:tav tm="100000">
                                          <p:val>
                                            <p:strVal val="#ppt_h"/>
                                          </p:val>
                                        </p:tav>
                                      </p:tavLst>
                                    </p:anim>
                                    <p:animEffect transition="in" filter="fade">
                                      <p:cBhvr>
                                        <p:cTn id="366" dur="500"/>
                                        <p:tgtEl>
                                          <p:spTgt spid="90"/>
                                        </p:tgtEl>
                                      </p:cBhvr>
                                    </p:animEffect>
                                  </p:childTnLst>
                                </p:cTn>
                              </p:par>
                              <p:par>
                                <p:cTn id="367" presetID="53" presetClass="entr" presetSubtype="16" fill="hold" grpId="0" nodeType="withEffect">
                                  <p:stCondLst>
                                    <p:cond delay="0"/>
                                  </p:stCondLst>
                                  <p:childTnLst>
                                    <p:set>
                                      <p:cBhvr>
                                        <p:cTn id="368" dur="1" fill="hold">
                                          <p:stCondLst>
                                            <p:cond delay="0"/>
                                          </p:stCondLst>
                                        </p:cTn>
                                        <p:tgtEl>
                                          <p:spTgt spid="74"/>
                                        </p:tgtEl>
                                        <p:attrNameLst>
                                          <p:attrName>style.visibility</p:attrName>
                                        </p:attrNameLst>
                                      </p:cBhvr>
                                      <p:to>
                                        <p:strVal val="visible"/>
                                      </p:to>
                                    </p:set>
                                    <p:anim calcmode="lin" valueType="num">
                                      <p:cBhvr>
                                        <p:cTn id="369" dur="500" fill="hold"/>
                                        <p:tgtEl>
                                          <p:spTgt spid="74"/>
                                        </p:tgtEl>
                                        <p:attrNameLst>
                                          <p:attrName>ppt_w</p:attrName>
                                        </p:attrNameLst>
                                      </p:cBhvr>
                                      <p:tavLst>
                                        <p:tav tm="0">
                                          <p:val>
                                            <p:fltVal val="0"/>
                                          </p:val>
                                        </p:tav>
                                        <p:tav tm="100000">
                                          <p:val>
                                            <p:strVal val="#ppt_w"/>
                                          </p:val>
                                        </p:tav>
                                      </p:tavLst>
                                    </p:anim>
                                    <p:anim calcmode="lin" valueType="num">
                                      <p:cBhvr>
                                        <p:cTn id="370" dur="500" fill="hold"/>
                                        <p:tgtEl>
                                          <p:spTgt spid="74"/>
                                        </p:tgtEl>
                                        <p:attrNameLst>
                                          <p:attrName>ppt_h</p:attrName>
                                        </p:attrNameLst>
                                      </p:cBhvr>
                                      <p:tavLst>
                                        <p:tav tm="0">
                                          <p:val>
                                            <p:fltVal val="0"/>
                                          </p:val>
                                        </p:tav>
                                        <p:tav tm="100000">
                                          <p:val>
                                            <p:strVal val="#ppt_h"/>
                                          </p:val>
                                        </p:tav>
                                      </p:tavLst>
                                    </p:anim>
                                    <p:animEffect transition="in" filter="fade">
                                      <p:cBhvr>
                                        <p:cTn id="371" dur="500"/>
                                        <p:tgtEl>
                                          <p:spTgt spid="74"/>
                                        </p:tgtEl>
                                      </p:cBhvr>
                                    </p:animEffect>
                                  </p:childTnLst>
                                </p:cTn>
                              </p:par>
                            </p:childTnLst>
                          </p:cTn>
                        </p:par>
                      </p:childTnLst>
                    </p:cTn>
                  </p:par>
                  <p:par>
                    <p:cTn id="372" fill="hold">
                      <p:stCondLst>
                        <p:cond delay="indefinite"/>
                      </p:stCondLst>
                      <p:childTnLst>
                        <p:par>
                          <p:cTn id="373" fill="hold">
                            <p:stCondLst>
                              <p:cond delay="0"/>
                            </p:stCondLst>
                            <p:childTnLst>
                              <p:par>
                                <p:cTn id="374" presetID="53" presetClass="entr" presetSubtype="16" fill="hold" grpId="0" nodeType="clickEffect">
                                  <p:stCondLst>
                                    <p:cond delay="0"/>
                                  </p:stCondLst>
                                  <p:childTnLst>
                                    <p:set>
                                      <p:cBhvr>
                                        <p:cTn id="375" dur="1" fill="hold">
                                          <p:stCondLst>
                                            <p:cond delay="0"/>
                                          </p:stCondLst>
                                        </p:cTn>
                                        <p:tgtEl>
                                          <p:spTgt spid="75"/>
                                        </p:tgtEl>
                                        <p:attrNameLst>
                                          <p:attrName>style.visibility</p:attrName>
                                        </p:attrNameLst>
                                      </p:cBhvr>
                                      <p:to>
                                        <p:strVal val="visible"/>
                                      </p:to>
                                    </p:set>
                                    <p:anim calcmode="lin" valueType="num">
                                      <p:cBhvr>
                                        <p:cTn id="376" dur="500" fill="hold"/>
                                        <p:tgtEl>
                                          <p:spTgt spid="75"/>
                                        </p:tgtEl>
                                        <p:attrNameLst>
                                          <p:attrName>ppt_w</p:attrName>
                                        </p:attrNameLst>
                                      </p:cBhvr>
                                      <p:tavLst>
                                        <p:tav tm="0">
                                          <p:val>
                                            <p:fltVal val="0"/>
                                          </p:val>
                                        </p:tav>
                                        <p:tav tm="100000">
                                          <p:val>
                                            <p:strVal val="#ppt_w"/>
                                          </p:val>
                                        </p:tav>
                                      </p:tavLst>
                                    </p:anim>
                                    <p:anim calcmode="lin" valueType="num">
                                      <p:cBhvr>
                                        <p:cTn id="377" dur="500" fill="hold"/>
                                        <p:tgtEl>
                                          <p:spTgt spid="75"/>
                                        </p:tgtEl>
                                        <p:attrNameLst>
                                          <p:attrName>ppt_h</p:attrName>
                                        </p:attrNameLst>
                                      </p:cBhvr>
                                      <p:tavLst>
                                        <p:tav tm="0">
                                          <p:val>
                                            <p:fltVal val="0"/>
                                          </p:val>
                                        </p:tav>
                                        <p:tav tm="100000">
                                          <p:val>
                                            <p:strVal val="#ppt_h"/>
                                          </p:val>
                                        </p:tav>
                                      </p:tavLst>
                                    </p:anim>
                                    <p:animEffect transition="in" filter="fade">
                                      <p:cBhvr>
                                        <p:cTn id="378" dur="500"/>
                                        <p:tgtEl>
                                          <p:spTgt spid="75"/>
                                        </p:tgtEl>
                                      </p:cBhvr>
                                    </p:animEffect>
                                  </p:childTnLst>
                                </p:cTn>
                              </p:par>
                              <p:par>
                                <p:cTn id="379" presetID="53" presetClass="entr" presetSubtype="16" fill="hold" grpId="0" nodeType="withEffect">
                                  <p:stCondLst>
                                    <p:cond delay="0"/>
                                  </p:stCondLst>
                                  <p:childTnLst>
                                    <p:set>
                                      <p:cBhvr>
                                        <p:cTn id="380" dur="1" fill="hold">
                                          <p:stCondLst>
                                            <p:cond delay="0"/>
                                          </p:stCondLst>
                                        </p:cTn>
                                        <p:tgtEl>
                                          <p:spTgt spid="91"/>
                                        </p:tgtEl>
                                        <p:attrNameLst>
                                          <p:attrName>style.visibility</p:attrName>
                                        </p:attrNameLst>
                                      </p:cBhvr>
                                      <p:to>
                                        <p:strVal val="visible"/>
                                      </p:to>
                                    </p:set>
                                    <p:anim calcmode="lin" valueType="num">
                                      <p:cBhvr>
                                        <p:cTn id="381" dur="500" fill="hold"/>
                                        <p:tgtEl>
                                          <p:spTgt spid="91"/>
                                        </p:tgtEl>
                                        <p:attrNameLst>
                                          <p:attrName>ppt_w</p:attrName>
                                        </p:attrNameLst>
                                      </p:cBhvr>
                                      <p:tavLst>
                                        <p:tav tm="0">
                                          <p:val>
                                            <p:fltVal val="0"/>
                                          </p:val>
                                        </p:tav>
                                        <p:tav tm="100000">
                                          <p:val>
                                            <p:strVal val="#ppt_w"/>
                                          </p:val>
                                        </p:tav>
                                      </p:tavLst>
                                    </p:anim>
                                    <p:anim calcmode="lin" valueType="num">
                                      <p:cBhvr>
                                        <p:cTn id="382" dur="500" fill="hold"/>
                                        <p:tgtEl>
                                          <p:spTgt spid="91"/>
                                        </p:tgtEl>
                                        <p:attrNameLst>
                                          <p:attrName>ppt_h</p:attrName>
                                        </p:attrNameLst>
                                      </p:cBhvr>
                                      <p:tavLst>
                                        <p:tav tm="0">
                                          <p:val>
                                            <p:fltVal val="0"/>
                                          </p:val>
                                        </p:tav>
                                        <p:tav tm="100000">
                                          <p:val>
                                            <p:strVal val="#ppt_h"/>
                                          </p:val>
                                        </p:tav>
                                      </p:tavLst>
                                    </p:anim>
                                    <p:animEffect transition="in" filter="fade">
                                      <p:cBhvr>
                                        <p:cTn id="383" dur="500"/>
                                        <p:tgtEl>
                                          <p:spTgt spid="91"/>
                                        </p:tgtEl>
                                      </p:cBhvr>
                                    </p:animEffect>
                                  </p:childTnLst>
                                </p:cTn>
                              </p:par>
                            </p:childTnLst>
                          </p:cTn>
                        </p:par>
                      </p:childTnLst>
                    </p:cTn>
                  </p:par>
                  <p:par>
                    <p:cTn id="384" fill="hold">
                      <p:stCondLst>
                        <p:cond delay="indefinite"/>
                      </p:stCondLst>
                      <p:childTnLst>
                        <p:par>
                          <p:cTn id="385" fill="hold">
                            <p:stCondLst>
                              <p:cond delay="0"/>
                            </p:stCondLst>
                            <p:childTnLst>
                              <p:par>
                                <p:cTn id="386" presetID="53" presetClass="entr" presetSubtype="16" fill="hold" grpId="0" nodeType="clickEffect">
                                  <p:stCondLst>
                                    <p:cond delay="0"/>
                                  </p:stCondLst>
                                  <p:childTnLst>
                                    <p:set>
                                      <p:cBhvr>
                                        <p:cTn id="387" dur="1" fill="hold">
                                          <p:stCondLst>
                                            <p:cond delay="0"/>
                                          </p:stCondLst>
                                        </p:cTn>
                                        <p:tgtEl>
                                          <p:spTgt spid="92"/>
                                        </p:tgtEl>
                                        <p:attrNameLst>
                                          <p:attrName>style.visibility</p:attrName>
                                        </p:attrNameLst>
                                      </p:cBhvr>
                                      <p:to>
                                        <p:strVal val="visible"/>
                                      </p:to>
                                    </p:set>
                                    <p:anim calcmode="lin" valueType="num">
                                      <p:cBhvr>
                                        <p:cTn id="388" dur="500" fill="hold"/>
                                        <p:tgtEl>
                                          <p:spTgt spid="92"/>
                                        </p:tgtEl>
                                        <p:attrNameLst>
                                          <p:attrName>ppt_w</p:attrName>
                                        </p:attrNameLst>
                                      </p:cBhvr>
                                      <p:tavLst>
                                        <p:tav tm="0">
                                          <p:val>
                                            <p:fltVal val="0"/>
                                          </p:val>
                                        </p:tav>
                                        <p:tav tm="100000">
                                          <p:val>
                                            <p:strVal val="#ppt_w"/>
                                          </p:val>
                                        </p:tav>
                                      </p:tavLst>
                                    </p:anim>
                                    <p:anim calcmode="lin" valueType="num">
                                      <p:cBhvr>
                                        <p:cTn id="389" dur="500" fill="hold"/>
                                        <p:tgtEl>
                                          <p:spTgt spid="92"/>
                                        </p:tgtEl>
                                        <p:attrNameLst>
                                          <p:attrName>ppt_h</p:attrName>
                                        </p:attrNameLst>
                                      </p:cBhvr>
                                      <p:tavLst>
                                        <p:tav tm="0">
                                          <p:val>
                                            <p:fltVal val="0"/>
                                          </p:val>
                                        </p:tav>
                                        <p:tav tm="100000">
                                          <p:val>
                                            <p:strVal val="#ppt_h"/>
                                          </p:val>
                                        </p:tav>
                                      </p:tavLst>
                                    </p:anim>
                                    <p:animEffect transition="in" filter="fade">
                                      <p:cBhvr>
                                        <p:cTn id="390" dur="500"/>
                                        <p:tgtEl>
                                          <p:spTgt spid="92"/>
                                        </p:tgtEl>
                                      </p:cBhvr>
                                    </p:animEffect>
                                  </p:childTnLst>
                                </p:cTn>
                              </p:par>
                              <p:par>
                                <p:cTn id="391" presetID="53" presetClass="entr" presetSubtype="16" fill="hold" grpId="0" nodeType="withEffect">
                                  <p:stCondLst>
                                    <p:cond delay="0"/>
                                  </p:stCondLst>
                                  <p:childTnLst>
                                    <p:set>
                                      <p:cBhvr>
                                        <p:cTn id="392" dur="1" fill="hold">
                                          <p:stCondLst>
                                            <p:cond delay="0"/>
                                          </p:stCondLst>
                                        </p:cTn>
                                        <p:tgtEl>
                                          <p:spTgt spid="76"/>
                                        </p:tgtEl>
                                        <p:attrNameLst>
                                          <p:attrName>style.visibility</p:attrName>
                                        </p:attrNameLst>
                                      </p:cBhvr>
                                      <p:to>
                                        <p:strVal val="visible"/>
                                      </p:to>
                                    </p:set>
                                    <p:anim calcmode="lin" valueType="num">
                                      <p:cBhvr>
                                        <p:cTn id="393" dur="500" fill="hold"/>
                                        <p:tgtEl>
                                          <p:spTgt spid="76"/>
                                        </p:tgtEl>
                                        <p:attrNameLst>
                                          <p:attrName>ppt_w</p:attrName>
                                        </p:attrNameLst>
                                      </p:cBhvr>
                                      <p:tavLst>
                                        <p:tav tm="0">
                                          <p:val>
                                            <p:fltVal val="0"/>
                                          </p:val>
                                        </p:tav>
                                        <p:tav tm="100000">
                                          <p:val>
                                            <p:strVal val="#ppt_w"/>
                                          </p:val>
                                        </p:tav>
                                      </p:tavLst>
                                    </p:anim>
                                    <p:anim calcmode="lin" valueType="num">
                                      <p:cBhvr>
                                        <p:cTn id="394" dur="500" fill="hold"/>
                                        <p:tgtEl>
                                          <p:spTgt spid="76"/>
                                        </p:tgtEl>
                                        <p:attrNameLst>
                                          <p:attrName>ppt_h</p:attrName>
                                        </p:attrNameLst>
                                      </p:cBhvr>
                                      <p:tavLst>
                                        <p:tav tm="0">
                                          <p:val>
                                            <p:fltVal val="0"/>
                                          </p:val>
                                        </p:tav>
                                        <p:tav tm="100000">
                                          <p:val>
                                            <p:strVal val="#ppt_h"/>
                                          </p:val>
                                        </p:tav>
                                      </p:tavLst>
                                    </p:anim>
                                    <p:animEffect transition="in" filter="fade">
                                      <p:cBhvr>
                                        <p:cTn id="395" dur="500"/>
                                        <p:tgtEl>
                                          <p:spTgt spid="76"/>
                                        </p:tgtEl>
                                      </p:cBhvr>
                                    </p:animEffect>
                                  </p:childTnLst>
                                </p:cTn>
                              </p:par>
                            </p:childTnLst>
                          </p:cTn>
                        </p:par>
                      </p:childTnLst>
                    </p:cTn>
                  </p:par>
                  <p:par>
                    <p:cTn id="396" fill="hold">
                      <p:stCondLst>
                        <p:cond delay="indefinite"/>
                      </p:stCondLst>
                      <p:childTnLst>
                        <p:par>
                          <p:cTn id="397" fill="hold">
                            <p:stCondLst>
                              <p:cond delay="0"/>
                            </p:stCondLst>
                            <p:childTnLst>
                              <p:par>
                                <p:cTn id="398" presetID="53" presetClass="entr" presetSubtype="16" fill="hold" grpId="0" nodeType="clickEffect">
                                  <p:stCondLst>
                                    <p:cond delay="0"/>
                                  </p:stCondLst>
                                  <p:childTnLst>
                                    <p:set>
                                      <p:cBhvr>
                                        <p:cTn id="399" dur="1" fill="hold">
                                          <p:stCondLst>
                                            <p:cond delay="0"/>
                                          </p:stCondLst>
                                        </p:cTn>
                                        <p:tgtEl>
                                          <p:spTgt spid="93"/>
                                        </p:tgtEl>
                                        <p:attrNameLst>
                                          <p:attrName>style.visibility</p:attrName>
                                        </p:attrNameLst>
                                      </p:cBhvr>
                                      <p:to>
                                        <p:strVal val="visible"/>
                                      </p:to>
                                    </p:set>
                                    <p:anim calcmode="lin" valueType="num">
                                      <p:cBhvr>
                                        <p:cTn id="400" dur="500" fill="hold"/>
                                        <p:tgtEl>
                                          <p:spTgt spid="93"/>
                                        </p:tgtEl>
                                        <p:attrNameLst>
                                          <p:attrName>ppt_w</p:attrName>
                                        </p:attrNameLst>
                                      </p:cBhvr>
                                      <p:tavLst>
                                        <p:tav tm="0">
                                          <p:val>
                                            <p:fltVal val="0"/>
                                          </p:val>
                                        </p:tav>
                                        <p:tav tm="100000">
                                          <p:val>
                                            <p:strVal val="#ppt_w"/>
                                          </p:val>
                                        </p:tav>
                                      </p:tavLst>
                                    </p:anim>
                                    <p:anim calcmode="lin" valueType="num">
                                      <p:cBhvr>
                                        <p:cTn id="401" dur="500" fill="hold"/>
                                        <p:tgtEl>
                                          <p:spTgt spid="93"/>
                                        </p:tgtEl>
                                        <p:attrNameLst>
                                          <p:attrName>ppt_h</p:attrName>
                                        </p:attrNameLst>
                                      </p:cBhvr>
                                      <p:tavLst>
                                        <p:tav tm="0">
                                          <p:val>
                                            <p:fltVal val="0"/>
                                          </p:val>
                                        </p:tav>
                                        <p:tav tm="100000">
                                          <p:val>
                                            <p:strVal val="#ppt_h"/>
                                          </p:val>
                                        </p:tav>
                                      </p:tavLst>
                                    </p:anim>
                                    <p:animEffect transition="in" filter="fade">
                                      <p:cBhvr>
                                        <p:cTn id="402" dur="500"/>
                                        <p:tgtEl>
                                          <p:spTgt spid="93"/>
                                        </p:tgtEl>
                                      </p:cBhvr>
                                    </p:animEffect>
                                  </p:childTnLst>
                                </p:cTn>
                              </p:par>
                              <p:par>
                                <p:cTn id="403" presetID="53" presetClass="entr" presetSubtype="16" fill="hold" grpId="0" nodeType="withEffect">
                                  <p:stCondLst>
                                    <p:cond delay="0"/>
                                  </p:stCondLst>
                                  <p:childTnLst>
                                    <p:set>
                                      <p:cBhvr>
                                        <p:cTn id="404" dur="1" fill="hold">
                                          <p:stCondLst>
                                            <p:cond delay="0"/>
                                          </p:stCondLst>
                                        </p:cTn>
                                        <p:tgtEl>
                                          <p:spTgt spid="77"/>
                                        </p:tgtEl>
                                        <p:attrNameLst>
                                          <p:attrName>style.visibility</p:attrName>
                                        </p:attrNameLst>
                                      </p:cBhvr>
                                      <p:to>
                                        <p:strVal val="visible"/>
                                      </p:to>
                                    </p:set>
                                    <p:anim calcmode="lin" valueType="num">
                                      <p:cBhvr>
                                        <p:cTn id="405" dur="500" fill="hold"/>
                                        <p:tgtEl>
                                          <p:spTgt spid="77"/>
                                        </p:tgtEl>
                                        <p:attrNameLst>
                                          <p:attrName>ppt_w</p:attrName>
                                        </p:attrNameLst>
                                      </p:cBhvr>
                                      <p:tavLst>
                                        <p:tav tm="0">
                                          <p:val>
                                            <p:fltVal val="0"/>
                                          </p:val>
                                        </p:tav>
                                        <p:tav tm="100000">
                                          <p:val>
                                            <p:strVal val="#ppt_w"/>
                                          </p:val>
                                        </p:tav>
                                      </p:tavLst>
                                    </p:anim>
                                    <p:anim calcmode="lin" valueType="num">
                                      <p:cBhvr>
                                        <p:cTn id="406" dur="500" fill="hold"/>
                                        <p:tgtEl>
                                          <p:spTgt spid="77"/>
                                        </p:tgtEl>
                                        <p:attrNameLst>
                                          <p:attrName>ppt_h</p:attrName>
                                        </p:attrNameLst>
                                      </p:cBhvr>
                                      <p:tavLst>
                                        <p:tav tm="0">
                                          <p:val>
                                            <p:fltVal val="0"/>
                                          </p:val>
                                        </p:tav>
                                        <p:tav tm="100000">
                                          <p:val>
                                            <p:strVal val="#ppt_h"/>
                                          </p:val>
                                        </p:tav>
                                      </p:tavLst>
                                    </p:anim>
                                    <p:animEffect transition="in" filter="fade">
                                      <p:cBhvr>
                                        <p:cTn id="407" dur="500"/>
                                        <p:tgtEl>
                                          <p:spTgt spid="77"/>
                                        </p:tgtEl>
                                      </p:cBhvr>
                                    </p:animEffect>
                                  </p:childTnLst>
                                </p:cTn>
                              </p:par>
                            </p:childTnLst>
                          </p:cTn>
                        </p:par>
                      </p:childTnLst>
                    </p:cTn>
                  </p:par>
                  <p:par>
                    <p:cTn id="408" fill="hold">
                      <p:stCondLst>
                        <p:cond delay="indefinite"/>
                      </p:stCondLst>
                      <p:childTnLst>
                        <p:par>
                          <p:cTn id="409" fill="hold">
                            <p:stCondLst>
                              <p:cond delay="0"/>
                            </p:stCondLst>
                            <p:childTnLst>
                              <p:par>
                                <p:cTn id="410" presetID="53" presetClass="entr" presetSubtype="16" fill="hold" grpId="0" nodeType="clickEffect">
                                  <p:stCondLst>
                                    <p:cond delay="0"/>
                                  </p:stCondLst>
                                  <p:childTnLst>
                                    <p:set>
                                      <p:cBhvr>
                                        <p:cTn id="411" dur="1" fill="hold">
                                          <p:stCondLst>
                                            <p:cond delay="0"/>
                                          </p:stCondLst>
                                        </p:cTn>
                                        <p:tgtEl>
                                          <p:spTgt spid="78"/>
                                        </p:tgtEl>
                                        <p:attrNameLst>
                                          <p:attrName>style.visibility</p:attrName>
                                        </p:attrNameLst>
                                      </p:cBhvr>
                                      <p:to>
                                        <p:strVal val="visible"/>
                                      </p:to>
                                    </p:set>
                                    <p:anim calcmode="lin" valueType="num">
                                      <p:cBhvr>
                                        <p:cTn id="412" dur="500" fill="hold"/>
                                        <p:tgtEl>
                                          <p:spTgt spid="78"/>
                                        </p:tgtEl>
                                        <p:attrNameLst>
                                          <p:attrName>ppt_w</p:attrName>
                                        </p:attrNameLst>
                                      </p:cBhvr>
                                      <p:tavLst>
                                        <p:tav tm="0">
                                          <p:val>
                                            <p:fltVal val="0"/>
                                          </p:val>
                                        </p:tav>
                                        <p:tav tm="100000">
                                          <p:val>
                                            <p:strVal val="#ppt_w"/>
                                          </p:val>
                                        </p:tav>
                                      </p:tavLst>
                                    </p:anim>
                                    <p:anim calcmode="lin" valueType="num">
                                      <p:cBhvr>
                                        <p:cTn id="413" dur="500" fill="hold"/>
                                        <p:tgtEl>
                                          <p:spTgt spid="78"/>
                                        </p:tgtEl>
                                        <p:attrNameLst>
                                          <p:attrName>ppt_h</p:attrName>
                                        </p:attrNameLst>
                                      </p:cBhvr>
                                      <p:tavLst>
                                        <p:tav tm="0">
                                          <p:val>
                                            <p:fltVal val="0"/>
                                          </p:val>
                                        </p:tav>
                                        <p:tav tm="100000">
                                          <p:val>
                                            <p:strVal val="#ppt_h"/>
                                          </p:val>
                                        </p:tav>
                                      </p:tavLst>
                                    </p:anim>
                                    <p:animEffect transition="in" filter="fade">
                                      <p:cBhvr>
                                        <p:cTn id="414" dur="500"/>
                                        <p:tgtEl>
                                          <p:spTgt spid="78"/>
                                        </p:tgtEl>
                                      </p:cBhvr>
                                    </p:animEffect>
                                  </p:childTnLst>
                                </p:cTn>
                              </p:par>
                              <p:par>
                                <p:cTn id="415" presetID="53" presetClass="entr" presetSubtype="16" fill="hold" grpId="0" nodeType="withEffect">
                                  <p:stCondLst>
                                    <p:cond delay="0"/>
                                  </p:stCondLst>
                                  <p:childTnLst>
                                    <p:set>
                                      <p:cBhvr>
                                        <p:cTn id="416" dur="1" fill="hold">
                                          <p:stCondLst>
                                            <p:cond delay="0"/>
                                          </p:stCondLst>
                                        </p:cTn>
                                        <p:tgtEl>
                                          <p:spTgt spid="94"/>
                                        </p:tgtEl>
                                        <p:attrNameLst>
                                          <p:attrName>style.visibility</p:attrName>
                                        </p:attrNameLst>
                                      </p:cBhvr>
                                      <p:to>
                                        <p:strVal val="visible"/>
                                      </p:to>
                                    </p:set>
                                    <p:anim calcmode="lin" valueType="num">
                                      <p:cBhvr>
                                        <p:cTn id="417" dur="500" fill="hold"/>
                                        <p:tgtEl>
                                          <p:spTgt spid="94"/>
                                        </p:tgtEl>
                                        <p:attrNameLst>
                                          <p:attrName>ppt_w</p:attrName>
                                        </p:attrNameLst>
                                      </p:cBhvr>
                                      <p:tavLst>
                                        <p:tav tm="0">
                                          <p:val>
                                            <p:fltVal val="0"/>
                                          </p:val>
                                        </p:tav>
                                        <p:tav tm="100000">
                                          <p:val>
                                            <p:strVal val="#ppt_w"/>
                                          </p:val>
                                        </p:tav>
                                      </p:tavLst>
                                    </p:anim>
                                    <p:anim calcmode="lin" valueType="num">
                                      <p:cBhvr>
                                        <p:cTn id="418" dur="500" fill="hold"/>
                                        <p:tgtEl>
                                          <p:spTgt spid="94"/>
                                        </p:tgtEl>
                                        <p:attrNameLst>
                                          <p:attrName>ppt_h</p:attrName>
                                        </p:attrNameLst>
                                      </p:cBhvr>
                                      <p:tavLst>
                                        <p:tav tm="0">
                                          <p:val>
                                            <p:fltVal val="0"/>
                                          </p:val>
                                        </p:tav>
                                        <p:tav tm="100000">
                                          <p:val>
                                            <p:strVal val="#ppt_h"/>
                                          </p:val>
                                        </p:tav>
                                      </p:tavLst>
                                    </p:anim>
                                    <p:animEffect transition="in" filter="fade">
                                      <p:cBhvr>
                                        <p:cTn id="419" dur="500"/>
                                        <p:tgtEl>
                                          <p:spTgt spid="94"/>
                                        </p:tgtEl>
                                      </p:cBhvr>
                                    </p:animEffect>
                                  </p:childTnLst>
                                </p:cTn>
                              </p:par>
                            </p:childTnLst>
                          </p:cTn>
                        </p:par>
                      </p:childTnLst>
                    </p:cTn>
                  </p:par>
                  <p:par>
                    <p:cTn id="420" fill="hold">
                      <p:stCondLst>
                        <p:cond delay="indefinite"/>
                      </p:stCondLst>
                      <p:childTnLst>
                        <p:par>
                          <p:cTn id="421" fill="hold">
                            <p:stCondLst>
                              <p:cond delay="0"/>
                            </p:stCondLst>
                            <p:childTnLst>
                              <p:par>
                                <p:cTn id="422" presetID="53" presetClass="entr" presetSubtype="16" fill="hold" grpId="0" nodeType="clickEffect">
                                  <p:stCondLst>
                                    <p:cond delay="0"/>
                                  </p:stCondLst>
                                  <p:childTnLst>
                                    <p:set>
                                      <p:cBhvr>
                                        <p:cTn id="423" dur="1" fill="hold">
                                          <p:stCondLst>
                                            <p:cond delay="0"/>
                                          </p:stCondLst>
                                        </p:cTn>
                                        <p:tgtEl>
                                          <p:spTgt spid="79"/>
                                        </p:tgtEl>
                                        <p:attrNameLst>
                                          <p:attrName>style.visibility</p:attrName>
                                        </p:attrNameLst>
                                      </p:cBhvr>
                                      <p:to>
                                        <p:strVal val="visible"/>
                                      </p:to>
                                    </p:set>
                                    <p:anim calcmode="lin" valueType="num">
                                      <p:cBhvr>
                                        <p:cTn id="424" dur="500" fill="hold"/>
                                        <p:tgtEl>
                                          <p:spTgt spid="79"/>
                                        </p:tgtEl>
                                        <p:attrNameLst>
                                          <p:attrName>ppt_w</p:attrName>
                                        </p:attrNameLst>
                                      </p:cBhvr>
                                      <p:tavLst>
                                        <p:tav tm="0">
                                          <p:val>
                                            <p:fltVal val="0"/>
                                          </p:val>
                                        </p:tav>
                                        <p:tav tm="100000">
                                          <p:val>
                                            <p:strVal val="#ppt_w"/>
                                          </p:val>
                                        </p:tav>
                                      </p:tavLst>
                                    </p:anim>
                                    <p:anim calcmode="lin" valueType="num">
                                      <p:cBhvr>
                                        <p:cTn id="425" dur="500" fill="hold"/>
                                        <p:tgtEl>
                                          <p:spTgt spid="79"/>
                                        </p:tgtEl>
                                        <p:attrNameLst>
                                          <p:attrName>ppt_h</p:attrName>
                                        </p:attrNameLst>
                                      </p:cBhvr>
                                      <p:tavLst>
                                        <p:tav tm="0">
                                          <p:val>
                                            <p:fltVal val="0"/>
                                          </p:val>
                                        </p:tav>
                                        <p:tav tm="100000">
                                          <p:val>
                                            <p:strVal val="#ppt_h"/>
                                          </p:val>
                                        </p:tav>
                                      </p:tavLst>
                                    </p:anim>
                                    <p:animEffect transition="in" filter="fade">
                                      <p:cBhvr>
                                        <p:cTn id="426" dur="500"/>
                                        <p:tgtEl>
                                          <p:spTgt spid="79"/>
                                        </p:tgtEl>
                                      </p:cBhvr>
                                    </p:animEffect>
                                  </p:childTnLst>
                                </p:cTn>
                              </p:par>
                              <p:par>
                                <p:cTn id="427" presetID="53" presetClass="entr" presetSubtype="16" fill="hold" grpId="0" nodeType="withEffect">
                                  <p:stCondLst>
                                    <p:cond delay="0"/>
                                  </p:stCondLst>
                                  <p:childTnLst>
                                    <p:set>
                                      <p:cBhvr>
                                        <p:cTn id="428" dur="1" fill="hold">
                                          <p:stCondLst>
                                            <p:cond delay="0"/>
                                          </p:stCondLst>
                                        </p:cTn>
                                        <p:tgtEl>
                                          <p:spTgt spid="95"/>
                                        </p:tgtEl>
                                        <p:attrNameLst>
                                          <p:attrName>style.visibility</p:attrName>
                                        </p:attrNameLst>
                                      </p:cBhvr>
                                      <p:to>
                                        <p:strVal val="visible"/>
                                      </p:to>
                                    </p:set>
                                    <p:anim calcmode="lin" valueType="num">
                                      <p:cBhvr>
                                        <p:cTn id="429" dur="500" fill="hold"/>
                                        <p:tgtEl>
                                          <p:spTgt spid="95"/>
                                        </p:tgtEl>
                                        <p:attrNameLst>
                                          <p:attrName>ppt_w</p:attrName>
                                        </p:attrNameLst>
                                      </p:cBhvr>
                                      <p:tavLst>
                                        <p:tav tm="0">
                                          <p:val>
                                            <p:fltVal val="0"/>
                                          </p:val>
                                        </p:tav>
                                        <p:tav tm="100000">
                                          <p:val>
                                            <p:strVal val="#ppt_w"/>
                                          </p:val>
                                        </p:tav>
                                      </p:tavLst>
                                    </p:anim>
                                    <p:anim calcmode="lin" valueType="num">
                                      <p:cBhvr>
                                        <p:cTn id="430" dur="500" fill="hold"/>
                                        <p:tgtEl>
                                          <p:spTgt spid="95"/>
                                        </p:tgtEl>
                                        <p:attrNameLst>
                                          <p:attrName>ppt_h</p:attrName>
                                        </p:attrNameLst>
                                      </p:cBhvr>
                                      <p:tavLst>
                                        <p:tav tm="0">
                                          <p:val>
                                            <p:fltVal val="0"/>
                                          </p:val>
                                        </p:tav>
                                        <p:tav tm="100000">
                                          <p:val>
                                            <p:strVal val="#ppt_h"/>
                                          </p:val>
                                        </p:tav>
                                      </p:tavLst>
                                    </p:anim>
                                    <p:animEffect transition="in" filter="fade">
                                      <p:cBhvr>
                                        <p:cTn id="431" dur="500"/>
                                        <p:tgtEl>
                                          <p:spTgt spid="95"/>
                                        </p:tgtEl>
                                      </p:cBhvr>
                                    </p:animEffect>
                                  </p:childTnLst>
                                </p:cTn>
                              </p:par>
                            </p:childTnLst>
                          </p:cTn>
                        </p:par>
                      </p:childTnLst>
                    </p:cTn>
                  </p:par>
                  <p:par>
                    <p:cTn id="432" fill="hold">
                      <p:stCondLst>
                        <p:cond delay="indefinite"/>
                      </p:stCondLst>
                      <p:childTnLst>
                        <p:par>
                          <p:cTn id="433" fill="hold">
                            <p:stCondLst>
                              <p:cond delay="0"/>
                            </p:stCondLst>
                            <p:childTnLst>
                              <p:par>
                                <p:cTn id="434" presetID="26" presetClass="emph" presetSubtype="0" fill="hold" grpId="1" nodeType="clickEffect">
                                  <p:stCondLst>
                                    <p:cond delay="0"/>
                                  </p:stCondLst>
                                  <p:childTnLst>
                                    <p:animEffect transition="out" filter="fade">
                                      <p:cBhvr>
                                        <p:cTn id="435" dur="500" tmFilter="0, 0; .2, .5; .8, .5; 1, 0"/>
                                        <p:tgtEl>
                                          <p:spTgt spid="80"/>
                                        </p:tgtEl>
                                      </p:cBhvr>
                                    </p:animEffect>
                                    <p:animScale>
                                      <p:cBhvr>
                                        <p:cTn id="436" dur="250" autoRev="1" fill="hold"/>
                                        <p:tgtEl>
                                          <p:spTgt spid="80"/>
                                        </p:tgtEl>
                                      </p:cBhvr>
                                      <p:by x="105000" y="105000"/>
                                    </p:animScale>
                                  </p:childTnLst>
                                </p:cTn>
                              </p:par>
                              <p:par>
                                <p:cTn id="437" presetID="26" presetClass="emph" presetSubtype="0" fill="hold" grpId="1" nodeType="withEffect">
                                  <p:stCondLst>
                                    <p:cond delay="0"/>
                                  </p:stCondLst>
                                  <p:childTnLst>
                                    <p:animEffect transition="out" filter="fade">
                                      <p:cBhvr>
                                        <p:cTn id="438" dur="500" tmFilter="0, 0; .2, .5; .8, .5; 1, 0"/>
                                        <p:tgtEl>
                                          <p:spTgt spid="60"/>
                                        </p:tgtEl>
                                      </p:cBhvr>
                                    </p:animEffect>
                                    <p:animScale>
                                      <p:cBhvr>
                                        <p:cTn id="439" dur="250" autoRev="1" fill="hold"/>
                                        <p:tgtEl>
                                          <p:spTgt spid="60"/>
                                        </p:tgtEl>
                                      </p:cBhvr>
                                      <p:by x="105000" y="105000"/>
                                    </p:animScale>
                                  </p:childTnLst>
                                </p:cTn>
                              </p:par>
                              <p:par>
                                <p:cTn id="440" presetID="26" presetClass="emph" presetSubtype="0" fill="hold" grpId="1" nodeType="withEffect">
                                  <p:stCondLst>
                                    <p:cond delay="0"/>
                                  </p:stCondLst>
                                  <p:childTnLst>
                                    <p:animEffect transition="out" filter="fade">
                                      <p:cBhvr>
                                        <p:cTn id="441" dur="500" tmFilter="0, 0; .2, .5; .8, .5; 1, 0"/>
                                        <p:tgtEl>
                                          <p:spTgt spid="61"/>
                                        </p:tgtEl>
                                      </p:cBhvr>
                                    </p:animEffect>
                                    <p:animScale>
                                      <p:cBhvr>
                                        <p:cTn id="442" dur="250" autoRev="1" fill="hold"/>
                                        <p:tgtEl>
                                          <p:spTgt spid="61"/>
                                        </p:tgtEl>
                                      </p:cBhvr>
                                      <p:by x="105000" y="105000"/>
                                    </p:animScale>
                                  </p:childTnLst>
                                </p:cTn>
                              </p:par>
                              <p:par>
                                <p:cTn id="443" presetID="26" presetClass="emph" presetSubtype="0" fill="hold" grpId="1" nodeType="withEffect">
                                  <p:stCondLst>
                                    <p:cond delay="0"/>
                                  </p:stCondLst>
                                  <p:childTnLst>
                                    <p:animEffect transition="out" filter="fade">
                                      <p:cBhvr>
                                        <p:cTn id="444" dur="500" tmFilter="0, 0; .2, .5; .8, .5; 1, 0"/>
                                        <p:tgtEl>
                                          <p:spTgt spid="83"/>
                                        </p:tgtEl>
                                      </p:cBhvr>
                                    </p:animEffect>
                                    <p:animScale>
                                      <p:cBhvr>
                                        <p:cTn id="445" dur="250" autoRev="1" fill="hold"/>
                                        <p:tgtEl>
                                          <p:spTgt spid="83"/>
                                        </p:tgtEl>
                                      </p:cBhvr>
                                      <p:by x="105000" y="105000"/>
                                    </p:animScale>
                                  </p:childTnLst>
                                </p:cTn>
                              </p:par>
                              <p:par>
                                <p:cTn id="446" presetID="26" presetClass="emph" presetSubtype="0" fill="hold" grpId="1" nodeType="withEffect">
                                  <p:stCondLst>
                                    <p:cond delay="0"/>
                                  </p:stCondLst>
                                  <p:childTnLst>
                                    <p:animEffect transition="out" filter="fade">
                                      <p:cBhvr>
                                        <p:cTn id="447" dur="500" tmFilter="0, 0; .2, .5; .8, .5; 1, 0"/>
                                        <p:tgtEl>
                                          <p:spTgt spid="84"/>
                                        </p:tgtEl>
                                      </p:cBhvr>
                                    </p:animEffect>
                                    <p:animScale>
                                      <p:cBhvr>
                                        <p:cTn id="448" dur="250" autoRev="1" fill="hold"/>
                                        <p:tgtEl>
                                          <p:spTgt spid="84"/>
                                        </p:tgtEl>
                                      </p:cBhvr>
                                      <p:by x="105000" y="105000"/>
                                    </p:animScale>
                                  </p:childTnLst>
                                </p:cTn>
                              </p:par>
                              <p:par>
                                <p:cTn id="449" presetID="26" presetClass="emph" presetSubtype="0" fill="hold" grpId="1" nodeType="withEffect">
                                  <p:stCondLst>
                                    <p:cond delay="0"/>
                                  </p:stCondLst>
                                  <p:childTnLst>
                                    <p:animEffect transition="out" filter="fade">
                                      <p:cBhvr>
                                        <p:cTn id="450" dur="500" tmFilter="0, 0; .2, .5; .8, .5; 1, 0"/>
                                        <p:tgtEl>
                                          <p:spTgt spid="62"/>
                                        </p:tgtEl>
                                      </p:cBhvr>
                                    </p:animEffect>
                                    <p:animScale>
                                      <p:cBhvr>
                                        <p:cTn id="451" dur="250" autoRev="1" fill="hold"/>
                                        <p:tgtEl>
                                          <p:spTgt spid="62"/>
                                        </p:tgtEl>
                                      </p:cBhvr>
                                      <p:by x="105000" y="105000"/>
                                    </p:animScale>
                                  </p:childTnLst>
                                </p:cTn>
                              </p:par>
                              <p:par>
                                <p:cTn id="452" presetID="26" presetClass="emph" presetSubtype="0" fill="hold" grpId="1" nodeType="withEffect">
                                  <p:stCondLst>
                                    <p:cond delay="0"/>
                                  </p:stCondLst>
                                  <p:childTnLst>
                                    <p:animEffect transition="out" filter="fade">
                                      <p:cBhvr>
                                        <p:cTn id="453" dur="500" tmFilter="0, 0; .2, .5; .8, .5; 1, 0"/>
                                        <p:tgtEl>
                                          <p:spTgt spid="85"/>
                                        </p:tgtEl>
                                      </p:cBhvr>
                                    </p:animEffect>
                                    <p:animScale>
                                      <p:cBhvr>
                                        <p:cTn id="454" dur="250" autoRev="1" fill="hold"/>
                                        <p:tgtEl>
                                          <p:spTgt spid="85"/>
                                        </p:tgtEl>
                                      </p:cBhvr>
                                      <p:by x="105000" y="105000"/>
                                    </p:animScale>
                                  </p:childTnLst>
                                </p:cTn>
                              </p:par>
                              <p:par>
                                <p:cTn id="455" presetID="26" presetClass="emph" presetSubtype="0" fill="hold" grpId="1" nodeType="withEffect">
                                  <p:stCondLst>
                                    <p:cond delay="0"/>
                                  </p:stCondLst>
                                  <p:childTnLst>
                                    <p:animEffect transition="out" filter="fade">
                                      <p:cBhvr>
                                        <p:cTn id="456" dur="500" tmFilter="0, 0; .2, .5; .8, .5; 1, 0"/>
                                        <p:tgtEl>
                                          <p:spTgt spid="69"/>
                                        </p:tgtEl>
                                      </p:cBhvr>
                                    </p:animEffect>
                                    <p:animScale>
                                      <p:cBhvr>
                                        <p:cTn id="457" dur="250" autoRev="1" fill="hold"/>
                                        <p:tgtEl>
                                          <p:spTgt spid="69"/>
                                        </p:tgtEl>
                                      </p:cBhvr>
                                      <p:by x="105000" y="105000"/>
                                    </p:animScale>
                                  </p:childTnLst>
                                </p:cTn>
                              </p:par>
                              <p:par>
                                <p:cTn id="458" presetID="26" presetClass="emph" presetSubtype="0" fill="hold" grpId="1" nodeType="withEffect">
                                  <p:stCondLst>
                                    <p:cond delay="0"/>
                                  </p:stCondLst>
                                  <p:childTnLst>
                                    <p:animEffect transition="out" filter="fade">
                                      <p:cBhvr>
                                        <p:cTn id="459" dur="500" tmFilter="0, 0; .2, .5; .8, .5; 1, 0"/>
                                        <p:tgtEl>
                                          <p:spTgt spid="70"/>
                                        </p:tgtEl>
                                      </p:cBhvr>
                                    </p:animEffect>
                                    <p:animScale>
                                      <p:cBhvr>
                                        <p:cTn id="460" dur="250" autoRev="1" fill="hold"/>
                                        <p:tgtEl>
                                          <p:spTgt spid="70"/>
                                        </p:tgtEl>
                                      </p:cBhvr>
                                      <p:by x="105000" y="105000"/>
                                    </p:animScale>
                                  </p:childTnLst>
                                </p:cTn>
                              </p:par>
                              <p:par>
                                <p:cTn id="461" presetID="26" presetClass="emph" presetSubtype="0" fill="hold" grpId="1" nodeType="withEffect">
                                  <p:stCondLst>
                                    <p:cond delay="0"/>
                                  </p:stCondLst>
                                  <p:childTnLst>
                                    <p:animEffect transition="out" filter="fade">
                                      <p:cBhvr>
                                        <p:cTn id="462" dur="500" tmFilter="0, 0; .2, .5; .8, .5; 1, 0"/>
                                        <p:tgtEl>
                                          <p:spTgt spid="86"/>
                                        </p:tgtEl>
                                      </p:cBhvr>
                                    </p:animEffect>
                                    <p:animScale>
                                      <p:cBhvr>
                                        <p:cTn id="463" dur="250" autoRev="1" fill="hold"/>
                                        <p:tgtEl>
                                          <p:spTgt spid="86"/>
                                        </p:tgtEl>
                                      </p:cBhvr>
                                      <p:by x="105000" y="105000"/>
                                    </p:animScale>
                                  </p:childTnLst>
                                </p:cTn>
                              </p:par>
                              <p:par>
                                <p:cTn id="464" presetID="26" presetClass="emph" presetSubtype="0" fill="hold" grpId="1" nodeType="withEffect">
                                  <p:stCondLst>
                                    <p:cond delay="0"/>
                                  </p:stCondLst>
                                  <p:childTnLst>
                                    <p:animEffect transition="out" filter="fade">
                                      <p:cBhvr>
                                        <p:cTn id="465" dur="500" tmFilter="0, 0; .2, .5; .8, .5; 1, 0"/>
                                        <p:tgtEl>
                                          <p:spTgt spid="71"/>
                                        </p:tgtEl>
                                      </p:cBhvr>
                                    </p:animEffect>
                                    <p:animScale>
                                      <p:cBhvr>
                                        <p:cTn id="466" dur="250" autoRev="1" fill="hold"/>
                                        <p:tgtEl>
                                          <p:spTgt spid="71"/>
                                        </p:tgtEl>
                                      </p:cBhvr>
                                      <p:by x="105000" y="105000"/>
                                    </p:animScale>
                                  </p:childTnLst>
                                </p:cTn>
                              </p:par>
                              <p:par>
                                <p:cTn id="467" presetID="26" presetClass="emph" presetSubtype="0" fill="hold" grpId="1" nodeType="withEffect">
                                  <p:stCondLst>
                                    <p:cond delay="0"/>
                                  </p:stCondLst>
                                  <p:childTnLst>
                                    <p:animEffect transition="out" filter="fade">
                                      <p:cBhvr>
                                        <p:cTn id="468" dur="500" tmFilter="0, 0; .2, .5; .8, .5; 1, 0"/>
                                        <p:tgtEl>
                                          <p:spTgt spid="87"/>
                                        </p:tgtEl>
                                      </p:cBhvr>
                                    </p:animEffect>
                                    <p:animScale>
                                      <p:cBhvr>
                                        <p:cTn id="469" dur="250" autoRev="1" fill="hold"/>
                                        <p:tgtEl>
                                          <p:spTgt spid="87"/>
                                        </p:tgtEl>
                                      </p:cBhvr>
                                      <p:by x="105000" y="105000"/>
                                    </p:animScale>
                                  </p:childTnLst>
                                </p:cTn>
                              </p:par>
                              <p:par>
                                <p:cTn id="470" presetID="26" presetClass="emph" presetSubtype="0" fill="hold" grpId="1" nodeType="withEffect">
                                  <p:stCondLst>
                                    <p:cond delay="0"/>
                                  </p:stCondLst>
                                  <p:childTnLst>
                                    <p:animEffect transition="out" filter="fade">
                                      <p:cBhvr>
                                        <p:cTn id="471" dur="500" tmFilter="0, 0; .2, .5; .8, .5; 1, 0"/>
                                        <p:tgtEl>
                                          <p:spTgt spid="88"/>
                                        </p:tgtEl>
                                      </p:cBhvr>
                                    </p:animEffect>
                                    <p:animScale>
                                      <p:cBhvr>
                                        <p:cTn id="472" dur="250" autoRev="1" fill="hold"/>
                                        <p:tgtEl>
                                          <p:spTgt spid="88"/>
                                        </p:tgtEl>
                                      </p:cBhvr>
                                      <p:by x="105000" y="105000"/>
                                    </p:animScale>
                                  </p:childTnLst>
                                </p:cTn>
                              </p:par>
                              <p:par>
                                <p:cTn id="473" presetID="26" presetClass="emph" presetSubtype="0" fill="hold" grpId="1" nodeType="withEffect">
                                  <p:stCondLst>
                                    <p:cond delay="0"/>
                                  </p:stCondLst>
                                  <p:childTnLst>
                                    <p:animEffect transition="out" filter="fade">
                                      <p:cBhvr>
                                        <p:cTn id="474" dur="500" tmFilter="0, 0; .2, .5; .8, .5; 1, 0"/>
                                        <p:tgtEl>
                                          <p:spTgt spid="72"/>
                                        </p:tgtEl>
                                      </p:cBhvr>
                                    </p:animEffect>
                                    <p:animScale>
                                      <p:cBhvr>
                                        <p:cTn id="475" dur="250" autoRev="1" fill="hold"/>
                                        <p:tgtEl>
                                          <p:spTgt spid="72"/>
                                        </p:tgtEl>
                                      </p:cBhvr>
                                      <p:by x="105000" y="105000"/>
                                    </p:animScale>
                                  </p:childTnLst>
                                </p:cTn>
                              </p:par>
                              <p:par>
                                <p:cTn id="476" presetID="26" presetClass="emph" presetSubtype="0" fill="hold" grpId="1" nodeType="withEffect">
                                  <p:stCondLst>
                                    <p:cond delay="0"/>
                                  </p:stCondLst>
                                  <p:childTnLst>
                                    <p:animEffect transition="out" filter="fade">
                                      <p:cBhvr>
                                        <p:cTn id="477" dur="500" tmFilter="0, 0; .2, .5; .8, .5; 1, 0"/>
                                        <p:tgtEl>
                                          <p:spTgt spid="73"/>
                                        </p:tgtEl>
                                      </p:cBhvr>
                                    </p:animEffect>
                                    <p:animScale>
                                      <p:cBhvr>
                                        <p:cTn id="478" dur="250" autoRev="1" fill="hold"/>
                                        <p:tgtEl>
                                          <p:spTgt spid="73"/>
                                        </p:tgtEl>
                                      </p:cBhvr>
                                      <p:by x="105000" y="105000"/>
                                    </p:animScale>
                                  </p:childTnLst>
                                </p:cTn>
                              </p:par>
                              <p:par>
                                <p:cTn id="479" presetID="26" presetClass="emph" presetSubtype="0" fill="hold" grpId="1" nodeType="withEffect">
                                  <p:stCondLst>
                                    <p:cond delay="0"/>
                                  </p:stCondLst>
                                  <p:childTnLst>
                                    <p:animEffect transition="out" filter="fade">
                                      <p:cBhvr>
                                        <p:cTn id="480" dur="500" tmFilter="0, 0; .2, .5; .8, .5; 1, 0"/>
                                        <p:tgtEl>
                                          <p:spTgt spid="89"/>
                                        </p:tgtEl>
                                      </p:cBhvr>
                                    </p:animEffect>
                                    <p:animScale>
                                      <p:cBhvr>
                                        <p:cTn id="481" dur="250" autoRev="1" fill="hold"/>
                                        <p:tgtEl>
                                          <p:spTgt spid="89"/>
                                        </p:tgtEl>
                                      </p:cBhvr>
                                      <p:by x="105000" y="105000"/>
                                    </p:animScale>
                                  </p:childTnLst>
                                </p:cTn>
                              </p:par>
                              <p:par>
                                <p:cTn id="482" presetID="26" presetClass="emph" presetSubtype="0" fill="hold" grpId="1" nodeType="withEffect">
                                  <p:stCondLst>
                                    <p:cond delay="0"/>
                                  </p:stCondLst>
                                  <p:childTnLst>
                                    <p:animEffect transition="out" filter="fade">
                                      <p:cBhvr>
                                        <p:cTn id="483" dur="500" tmFilter="0, 0; .2, .5; .8, .5; 1, 0"/>
                                        <p:tgtEl>
                                          <p:spTgt spid="90"/>
                                        </p:tgtEl>
                                      </p:cBhvr>
                                    </p:animEffect>
                                    <p:animScale>
                                      <p:cBhvr>
                                        <p:cTn id="484" dur="250" autoRev="1" fill="hold"/>
                                        <p:tgtEl>
                                          <p:spTgt spid="90"/>
                                        </p:tgtEl>
                                      </p:cBhvr>
                                      <p:by x="105000" y="105000"/>
                                    </p:animScale>
                                  </p:childTnLst>
                                </p:cTn>
                              </p:par>
                              <p:par>
                                <p:cTn id="485" presetID="26" presetClass="emph" presetSubtype="0" fill="hold" grpId="1" nodeType="withEffect">
                                  <p:stCondLst>
                                    <p:cond delay="0"/>
                                  </p:stCondLst>
                                  <p:childTnLst>
                                    <p:animEffect transition="out" filter="fade">
                                      <p:cBhvr>
                                        <p:cTn id="486" dur="500" tmFilter="0, 0; .2, .5; .8, .5; 1, 0"/>
                                        <p:tgtEl>
                                          <p:spTgt spid="74"/>
                                        </p:tgtEl>
                                      </p:cBhvr>
                                    </p:animEffect>
                                    <p:animScale>
                                      <p:cBhvr>
                                        <p:cTn id="487" dur="250" autoRev="1" fill="hold"/>
                                        <p:tgtEl>
                                          <p:spTgt spid="74"/>
                                        </p:tgtEl>
                                      </p:cBhvr>
                                      <p:by x="105000" y="105000"/>
                                    </p:animScale>
                                  </p:childTnLst>
                                </p:cTn>
                              </p:par>
                              <p:par>
                                <p:cTn id="488" presetID="26" presetClass="emph" presetSubtype="0" fill="hold" grpId="1" nodeType="withEffect">
                                  <p:stCondLst>
                                    <p:cond delay="0"/>
                                  </p:stCondLst>
                                  <p:childTnLst>
                                    <p:animEffect transition="out" filter="fade">
                                      <p:cBhvr>
                                        <p:cTn id="489" dur="500" tmFilter="0, 0; .2, .5; .8, .5; 1, 0"/>
                                        <p:tgtEl>
                                          <p:spTgt spid="75"/>
                                        </p:tgtEl>
                                      </p:cBhvr>
                                    </p:animEffect>
                                    <p:animScale>
                                      <p:cBhvr>
                                        <p:cTn id="490" dur="250" autoRev="1" fill="hold"/>
                                        <p:tgtEl>
                                          <p:spTgt spid="75"/>
                                        </p:tgtEl>
                                      </p:cBhvr>
                                      <p:by x="105000" y="105000"/>
                                    </p:animScale>
                                  </p:childTnLst>
                                </p:cTn>
                              </p:par>
                              <p:par>
                                <p:cTn id="491" presetID="26" presetClass="emph" presetSubtype="0" fill="hold" grpId="1" nodeType="withEffect">
                                  <p:stCondLst>
                                    <p:cond delay="0"/>
                                  </p:stCondLst>
                                  <p:childTnLst>
                                    <p:animEffect transition="out" filter="fade">
                                      <p:cBhvr>
                                        <p:cTn id="492" dur="500" tmFilter="0, 0; .2, .5; .8, .5; 1, 0"/>
                                        <p:tgtEl>
                                          <p:spTgt spid="91"/>
                                        </p:tgtEl>
                                      </p:cBhvr>
                                    </p:animEffect>
                                    <p:animScale>
                                      <p:cBhvr>
                                        <p:cTn id="493" dur="250" autoRev="1" fill="hold"/>
                                        <p:tgtEl>
                                          <p:spTgt spid="91"/>
                                        </p:tgtEl>
                                      </p:cBhvr>
                                      <p:by x="105000" y="105000"/>
                                    </p:animScale>
                                  </p:childTnLst>
                                </p:cTn>
                              </p:par>
                              <p:par>
                                <p:cTn id="494" presetID="26" presetClass="emph" presetSubtype="0" fill="hold" grpId="1" nodeType="withEffect">
                                  <p:stCondLst>
                                    <p:cond delay="0"/>
                                  </p:stCondLst>
                                  <p:childTnLst>
                                    <p:animEffect transition="out" filter="fade">
                                      <p:cBhvr>
                                        <p:cTn id="495" dur="500" tmFilter="0, 0; .2, .5; .8, .5; 1, 0"/>
                                        <p:tgtEl>
                                          <p:spTgt spid="92"/>
                                        </p:tgtEl>
                                      </p:cBhvr>
                                    </p:animEffect>
                                    <p:animScale>
                                      <p:cBhvr>
                                        <p:cTn id="496" dur="250" autoRev="1" fill="hold"/>
                                        <p:tgtEl>
                                          <p:spTgt spid="92"/>
                                        </p:tgtEl>
                                      </p:cBhvr>
                                      <p:by x="105000" y="105000"/>
                                    </p:animScale>
                                  </p:childTnLst>
                                </p:cTn>
                              </p:par>
                              <p:par>
                                <p:cTn id="497" presetID="26" presetClass="emph" presetSubtype="0" fill="hold" grpId="1" nodeType="withEffect">
                                  <p:stCondLst>
                                    <p:cond delay="0"/>
                                  </p:stCondLst>
                                  <p:childTnLst>
                                    <p:animEffect transition="out" filter="fade">
                                      <p:cBhvr>
                                        <p:cTn id="498" dur="500" tmFilter="0, 0; .2, .5; .8, .5; 1, 0"/>
                                        <p:tgtEl>
                                          <p:spTgt spid="76"/>
                                        </p:tgtEl>
                                      </p:cBhvr>
                                    </p:animEffect>
                                    <p:animScale>
                                      <p:cBhvr>
                                        <p:cTn id="499" dur="250" autoRev="1" fill="hold"/>
                                        <p:tgtEl>
                                          <p:spTgt spid="76"/>
                                        </p:tgtEl>
                                      </p:cBhvr>
                                      <p:by x="105000" y="105000"/>
                                    </p:animScale>
                                  </p:childTnLst>
                                </p:cTn>
                              </p:par>
                              <p:par>
                                <p:cTn id="500" presetID="26" presetClass="emph" presetSubtype="0" fill="hold" grpId="1" nodeType="withEffect">
                                  <p:stCondLst>
                                    <p:cond delay="0"/>
                                  </p:stCondLst>
                                  <p:childTnLst>
                                    <p:animEffect transition="out" filter="fade">
                                      <p:cBhvr>
                                        <p:cTn id="501" dur="500" tmFilter="0, 0; .2, .5; .8, .5; 1, 0"/>
                                        <p:tgtEl>
                                          <p:spTgt spid="93"/>
                                        </p:tgtEl>
                                      </p:cBhvr>
                                    </p:animEffect>
                                    <p:animScale>
                                      <p:cBhvr>
                                        <p:cTn id="502" dur="250" autoRev="1" fill="hold"/>
                                        <p:tgtEl>
                                          <p:spTgt spid="93"/>
                                        </p:tgtEl>
                                      </p:cBhvr>
                                      <p:by x="105000" y="105000"/>
                                    </p:animScale>
                                  </p:childTnLst>
                                </p:cTn>
                              </p:par>
                              <p:par>
                                <p:cTn id="503" presetID="26" presetClass="emph" presetSubtype="0" fill="hold" grpId="1" nodeType="withEffect">
                                  <p:stCondLst>
                                    <p:cond delay="0"/>
                                  </p:stCondLst>
                                  <p:childTnLst>
                                    <p:animEffect transition="out" filter="fade">
                                      <p:cBhvr>
                                        <p:cTn id="504" dur="500" tmFilter="0, 0; .2, .5; .8, .5; 1, 0"/>
                                        <p:tgtEl>
                                          <p:spTgt spid="77"/>
                                        </p:tgtEl>
                                      </p:cBhvr>
                                    </p:animEffect>
                                    <p:animScale>
                                      <p:cBhvr>
                                        <p:cTn id="505" dur="250" autoRev="1" fill="hold"/>
                                        <p:tgtEl>
                                          <p:spTgt spid="77"/>
                                        </p:tgtEl>
                                      </p:cBhvr>
                                      <p:by x="105000" y="105000"/>
                                    </p:animScale>
                                  </p:childTnLst>
                                </p:cTn>
                              </p:par>
                              <p:par>
                                <p:cTn id="506" presetID="26" presetClass="emph" presetSubtype="0" fill="hold" grpId="1" nodeType="withEffect">
                                  <p:stCondLst>
                                    <p:cond delay="0"/>
                                  </p:stCondLst>
                                  <p:childTnLst>
                                    <p:animEffect transition="out" filter="fade">
                                      <p:cBhvr>
                                        <p:cTn id="507" dur="500" tmFilter="0, 0; .2, .5; .8, .5; 1, 0"/>
                                        <p:tgtEl>
                                          <p:spTgt spid="78"/>
                                        </p:tgtEl>
                                      </p:cBhvr>
                                    </p:animEffect>
                                    <p:animScale>
                                      <p:cBhvr>
                                        <p:cTn id="508" dur="250" autoRev="1" fill="hold"/>
                                        <p:tgtEl>
                                          <p:spTgt spid="78"/>
                                        </p:tgtEl>
                                      </p:cBhvr>
                                      <p:by x="105000" y="105000"/>
                                    </p:animScale>
                                  </p:childTnLst>
                                </p:cTn>
                              </p:par>
                              <p:par>
                                <p:cTn id="509" presetID="26" presetClass="emph" presetSubtype="0" fill="hold" grpId="1" nodeType="withEffect">
                                  <p:stCondLst>
                                    <p:cond delay="0"/>
                                  </p:stCondLst>
                                  <p:childTnLst>
                                    <p:animEffect transition="out" filter="fade">
                                      <p:cBhvr>
                                        <p:cTn id="510" dur="500" tmFilter="0, 0; .2, .5; .8, .5; 1, 0"/>
                                        <p:tgtEl>
                                          <p:spTgt spid="94"/>
                                        </p:tgtEl>
                                      </p:cBhvr>
                                    </p:animEffect>
                                    <p:animScale>
                                      <p:cBhvr>
                                        <p:cTn id="511" dur="250" autoRev="1" fill="hold"/>
                                        <p:tgtEl>
                                          <p:spTgt spid="94"/>
                                        </p:tgtEl>
                                      </p:cBhvr>
                                      <p:by x="105000" y="105000"/>
                                    </p:animScale>
                                  </p:childTnLst>
                                </p:cTn>
                              </p:par>
                              <p:par>
                                <p:cTn id="512" presetID="26" presetClass="emph" presetSubtype="0" fill="hold" grpId="1" nodeType="withEffect">
                                  <p:stCondLst>
                                    <p:cond delay="0"/>
                                  </p:stCondLst>
                                  <p:childTnLst>
                                    <p:animEffect transition="out" filter="fade">
                                      <p:cBhvr>
                                        <p:cTn id="513" dur="500" tmFilter="0, 0; .2, .5; .8, .5; 1, 0"/>
                                        <p:tgtEl>
                                          <p:spTgt spid="79"/>
                                        </p:tgtEl>
                                      </p:cBhvr>
                                    </p:animEffect>
                                    <p:animScale>
                                      <p:cBhvr>
                                        <p:cTn id="514" dur="250" autoRev="1" fill="hold"/>
                                        <p:tgtEl>
                                          <p:spTgt spid="79"/>
                                        </p:tgtEl>
                                      </p:cBhvr>
                                      <p:by x="105000" y="105000"/>
                                    </p:animScale>
                                  </p:childTnLst>
                                </p:cTn>
                              </p:par>
                              <p:par>
                                <p:cTn id="515" presetID="26" presetClass="emph" presetSubtype="0" fill="hold" grpId="1" nodeType="withEffect">
                                  <p:stCondLst>
                                    <p:cond delay="0"/>
                                  </p:stCondLst>
                                  <p:childTnLst>
                                    <p:animEffect transition="out" filter="fade">
                                      <p:cBhvr>
                                        <p:cTn id="516" dur="500" tmFilter="0, 0; .2, .5; .8, .5; 1, 0"/>
                                        <p:tgtEl>
                                          <p:spTgt spid="95"/>
                                        </p:tgtEl>
                                      </p:cBhvr>
                                    </p:animEffect>
                                    <p:animScale>
                                      <p:cBhvr>
                                        <p:cTn id="517" dur="250" autoRev="1" fill="hold"/>
                                        <p:tgtEl>
                                          <p:spTgt spid="9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7" grpId="1"/>
      <p:bldP spid="8" grpId="0"/>
      <p:bldP spid="8" grpId="1"/>
      <p:bldP spid="38" grpId="0"/>
      <p:bldP spid="39" grpId="0"/>
      <p:bldP spid="40" grpId="0"/>
      <p:bldP spid="41" grpId="0"/>
      <p:bldP spid="42" grpId="0"/>
      <p:bldP spid="43" grpId="0"/>
      <p:bldP spid="44" grpId="0"/>
      <p:bldP spid="45" grpId="0"/>
      <p:bldP spid="46" grpId="0"/>
      <p:bldP spid="47" grpId="0"/>
      <p:bldP spid="48" grpId="0"/>
      <p:bldP spid="49" grpId="0"/>
      <p:bldP spid="50" grpId="0"/>
      <p:bldP spid="50" grpId="1"/>
      <p:bldP spid="50" grpId="2"/>
      <p:bldP spid="51" grpId="0"/>
      <p:bldP spid="51" grpId="1"/>
      <p:bldP spid="51" grpId="2"/>
      <p:bldP spid="52" grpId="0"/>
      <p:bldP spid="52" grpId="1"/>
      <p:bldP spid="52" grpId="2"/>
      <p:bldP spid="53" grpId="0"/>
      <p:bldP spid="53" grpId="1"/>
      <p:bldP spid="53" grpId="2"/>
      <p:bldP spid="54" grpId="0"/>
      <p:bldP spid="54" grpId="1"/>
      <p:bldP spid="54" grpId="2"/>
      <p:bldP spid="54" grpId="3"/>
      <p:bldP spid="55" grpId="0"/>
      <p:bldP spid="55" grpId="1"/>
      <p:bldP spid="56" grpId="0"/>
      <p:bldP spid="56" grpId="1"/>
      <p:bldP spid="57" grpId="0"/>
      <p:bldP spid="57" grpId="1"/>
      <p:bldP spid="59" grpId="0"/>
      <p:bldP spid="60" grpId="0" animBg="1"/>
      <p:bldP spid="60" grpId="1" animBg="1"/>
      <p:bldP spid="61" grpId="0" animBg="1"/>
      <p:bldP spid="61" grpId="1" animBg="1"/>
      <p:bldP spid="62" grpId="0" animBg="1"/>
      <p:bldP spid="62"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p:bldP spid="80" grpId="1"/>
      <p:bldP spid="83" grpId="0"/>
      <p:bldP spid="83" grpId="1"/>
      <p:bldP spid="84" grpId="0"/>
      <p:bldP spid="84" grpId="1"/>
      <p:bldP spid="85" grpId="0"/>
      <p:bldP spid="85" grpId="1"/>
      <p:bldP spid="86" grpId="0"/>
      <p:bldP spid="86" grpId="1"/>
      <p:bldP spid="87" grpId="0"/>
      <p:bldP spid="87" grpId="1"/>
      <p:bldP spid="88" grpId="0"/>
      <p:bldP spid="88" grpId="1"/>
      <p:bldP spid="89" grpId="0"/>
      <p:bldP spid="89" grpId="1"/>
      <p:bldP spid="90" grpId="0"/>
      <p:bldP spid="90" grpId="1"/>
      <p:bldP spid="91" grpId="0"/>
      <p:bldP spid="91" grpId="1"/>
      <p:bldP spid="92" grpId="0"/>
      <p:bldP spid="92" grpId="1"/>
      <p:bldP spid="93" grpId="0"/>
      <p:bldP spid="93" grpId="1"/>
      <p:bldP spid="94" grpId="0"/>
      <p:bldP spid="94" grpId="1"/>
      <p:bldP spid="95" grpId="0"/>
      <p:bldP spid="9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9717543" y="2355635"/>
            <a:ext cx="652724" cy="16719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8930683" y="95350"/>
            <a:ext cx="3134502" cy="523220"/>
          </a:xfrm>
          <a:prstGeom prst="rect">
            <a:avLst/>
          </a:prstGeom>
          <a:noFill/>
        </p:spPr>
        <p:txBody>
          <a:bodyPr wrap="square" rtlCol="1">
            <a:spAutoFit/>
          </a:bodyPr>
          <a:lstStyle/>
          <a:p>
            <a:r>
              <a:rPr lang="fa-IR" sz="2800"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کسر و اعدادِ اَعشاری</a:t>
            </a:r>
          </a:p>
        </p:txBody>
      </p:sp>
      <p:sp>
        <p:nvSpPr>
          <p:cNvPr id="5" name="TextBox 4"/>
          <p:cNvSpPr txBox="1"/>
          <p:nvPr/>
        </p:nvSpPr>
        <p:spPr>
          <a:xfrm>
            <a:off x="1269242" y="754839"/>
            <a:ext cx="10795943" cy="523220"/>
          </a:xfrm>
          <a:prstGeom prst="rect">
            <a:avLst/>
          </a:prstGeom>
          <a:noFill/>
        </p:spPr>
        <p:txBody>
          <a:bodyPr wrap="square" rtlCol="1">
            <a:spAutoFit/>
          </a:bodyPr>
          <a:lstStyle/>
          <a:p>
            <a:pPr algn="just"/>
            <a:r>
              <a:rPr lang="fa-IR" sz="2800" dirty="0" smtClean="0">
                <a:cs typeface="B Koodak" panose="00000700000000000000" pitchFamily="2" charset="-78"/>
              </a:rPr>
              <a:t>می خواهیم عدد اعشار مربوط به قسمتِ رنگی شکل را در جدولِ ارزشِ مکانی بنویسیم.</a:t>
            </a:r>
            <a:endParaRPr lang="fa-IR" sz="2400" dirty="0">
              <a:cs typeface="B Koodak" panose="00000700000000000000" pitchFamily="2" charset="-78"/>
            </a:endParaRPr>
          </a:p>
        </p:txBody>
      </p:sp>
      <p:grpSp>
        <p:nvGrpSpPr>
          <p:cNvPr id="27" name="Group 26"/>
          <p:cNvGrpSpPr/>
          <p:nvPr/>
        </p:nvGrpSpPr>
        <p:grpSpPr>
          <a:xfrm>
            <a:off x="3842737" y="3216460"/>
            <a:ext cx="2076092" cy="2420258"/>
            <a:chOff x="7683690" y="3803065"/>
            <a:chExt cx="2076092" cy="2420258"/>
          </a:xfrm>
        </p:grpSpPr>
        <p:grpSp>
          <p:nvGrpSpPr>
            <p:cNvPr id="6" name="Group 5"/>
            <p:cNvGrpSpPr/>
            <p:nvPr/>
          </p:nvGrpSpPr>
          <p:grpSpPr>
            <a:xfrm>
              <a:off x="7683690" y="3803065"/>
              <a:ext cx="2076092" cy="2420258"/>
              <a:chOff x="7451678" y="3844064"/>
              <a:chExt cx="2076092" cy="2420258"/>
            </a:xfrm>
          </p:grpSpPr>
          <p:cxnSp>
            <p:nvCxnSpPr>
              <p:cNvPr id="7" name="Straight Connector 6"/>
              <p:cNvCxnSpPr/>
              <p:nvPr/>
            </p:nvCxnSpPr>
            <p:spPr>
              <a:xfrm flipH="1">
                <a:off x="7451678" y="4326340"/>
                <a:ext cx="2076092"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923662" y="3844064"/>
                <a:ext cx="0" cy="2420258"/>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7770225" y="4874524"/>
                <a:ext cx="18174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8035569" y="38030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دَهم</a:t>
              </a:r>
              <a:endParaRPr lang="fa-IR" sz="2400" dirty="0">
                <a:cs typeface="B Koodak" panose="00000700000000000000" pitchFamily="2" charset="-78"/>
              </a:endParaRPr>
            </a:p>
          </p:txBody>
        </p:sp>
        <p:sp>
          <p:nvSpPr>
            <p:cNvPr id="25" name="TextBox 24"/>
            <p:cNvSpPr txBox="1"/>
            <p:nvPr/>
          </p:nvSpPr>
          <p:spPr>
            <a:xfrm>
              <a:off x="8870576" y="38030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صدم</a:t>
              </a:r>
              <a:endParaRPr lang="fa-IR" sz="2400" dirty="0">
                <a:cs typeface="B Koodak" panose="00000700000000000000" pitchFamily="2" charset="-78"/>
              </a:endParaRPr>
            </a:p>
          </p:txBody>
        </p:sp>
      </p:grpSp>
      <p:cxnSp>
        <p:nvCxnSpPr>
          <p:cNvPr id="30" name="Straight Connector 29"/>
          <p:cNvCxnSpPr/>
          <p:nvPr/>
        </p:nvCxnSpPr>
        <p:spPr>
          <a:xfrm flipH="1" flipV="1">
            <a:off x="4194616" y="2656957"/>
            <a:ext cx="444603" cy="518560"/>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2107449" y="2169037"/>
            <a:ext cx="2773334" cy="461665"/>
          </a:xfrm>
          <a:prstGeom prst="rect">
            <a:avLst/>
          </a:prstGeom>
          <a:noFill/>
        </p:spPr>
        <p:txBody>
          <a:bodyPr wrap="square" rtlCol="1">
            <a:spAutoFit/>
          </a:bodyPr>
          <a:lstStyle/>
          <a:p>
            <a:pPr algn="just"/>
            <a:r>
              <a:rPr lang="fa-IR" sz="2400" dirty="0" smtClean="0">
                <a:cs typeface="B Koodak" panose="00000700000000000000" pitchFamily="2" charset="-78"/>
              </a:rPr>
              <a:t>تعدادِ دسته های 10 تایی</a:t>
            </a:r>
            <a:endParaRPr lang="fa-IR" sz="2000" dirty="0">
              <a:cs typeface="B Koodak" panose="00000700000000000000" pitchFamily="2" charset="-78"/>
            </a:endParaRPr>
          </a:p>
        </p:txBody>
      </p:sp>
      <p:cxnSp>
        <p:nvCxnSpPr>
          <p:cNvPr id="33" name="Straight Connector 32"/>
          <p:cNvCxnSpPr/>
          <p:nvPr/>
        </p:nvCxnSpPr>
        <p:spPr>
          <a:xfrm flipV="1">
            <a:off x="5474226" y="2669338"/>
            <a:ext cx="555423" cy="547122"/>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77" name="Rectangle 76"/>
          <p:cNvSpPr/>
          <p:nvPr/>
        </p:nvSpPr>
        <p:spPr>
          <a:xfrm>
            <a:off x="9044992" y="2355635"/>
            <a:ext cx="652724" cy="16719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8" name="Rectangle 77"/>
          <p:cNvSpPr/>
          <p:nvPr/>
        </p:nvSpPr>
        <p:spPr>
          <a:xfrm>
            <a:off x="8715105" y="2364570"/>
            <a:ext cx="317903" cy="3405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5" name="TextBox 34"/>
          <p:cNvSpPr txBox="1"/>
          <p:nvPr/>
        </p:nvSpPr>
        <p:spPr>
          <a:xfrm>
            <a:off x="4880783" y="2159888"/>
            <a:ext cx="2773334" cy="461665"/>
          </a:xfrm>
          <a:prstGeom prst="rect">
            <a:avLst/>
          </a:prstGeom>
          <a:noFill/>
        </p:spPr>
        <p:txBody>
          <a:bodyPr wrap="square" rtlCol="1">
            <a:spAutoFit/>
          </a:bodyPr>
          <a:lstStyle/>
          <a:p>
            <a:pPr algn="just"/>
            <a:r>
              <a:rPr lang="fa-IR" sz="2400" dirty="0" smtClean="0">
                <a:cs typeface="B Koodak" panose="00000700000000000000" pitchFamily="2" charset="-78"/>
              </a:rPr>
              <a:t>تعدادِ مربّع های کوچک</a:t>
            </a:r>
            <a:endParaRPr lang="fa-IR" sz="2000" dirty="0">
              <a:cs typeface="B Koodak" panose="00000700000000000000" pitchFamily="2" charset="-78"/>
            </a:endParaRPr>
          </a:p>
        </p:txBody>
      </p:sp>
      <p:sp>
        <p:nvSpPr>
          <p:cNvPr id="81" name="Rectangle 80"/>
          <p:cNvSpPr/>
          <p:nvPr/>
        </p:nvSpPr>
        <p:spPr>
          <a:xfrm>
            <a:off x="8359147" y="2357672"/>
            <a:ext cx="339538" cy="3405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6" name="Rectangle 35"/>
          <p:cNvSpPr/>
          <p:nvPr/>
        </p:nvSpPr>
        <p:spPr>
          <a:xfrm>
            <a:off x="10390068" y="2366830"/>
            <a:ext cx="652724" cy="16719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37" name="Group 36"/>
          <p:cNvGrpSpPr/>
          <p:nvPr/>
        </p:nvGrpSpPr>
        <p:grpSpPr>
          <a:xfrm>
            <a:off x="7689749" y="2355635"/>
            <a:ext cx="3373852" cy="3368094"/>
            <a:chOff x="1234354" y="1718499"/>
            <a:chExt cx="3373852" cy="3368094"/>
          </a:xfrm>
        </p:grpSpPr>
        <p:grpSp>
          <p:nvGrpSpPr>
            <p:cNvPr id="38" name="Group 53"/>
            <p:cNvGrpSpPr>
              <a:grpSpLocks/>
            </p:cNvGrpSpPr>
            <p:nvPr/>
          </p:nvGrpSpPr>
          <p:grpSpPr bwMode="auto">
            <a:xfrm>
              <a:off x="1234354" y="1718499"/>
              <a:ext cx="3366957" cy="3368094"/>
              <a:chOff x="1163" y="-1384"/>
              <a:chExt cx="1465" cy="1465"/>
            </a:xfrm>
          </p:grpSpPr>
          <p:sp>
            <p:nvSpPr>
              <p:cNvPr id="75" name="Freeform 54"/>
              <p:cNvSpPr>
                <a:spLocks/>
              </p:cNvSpPr>
              <p:nvPr/>
            </p:nvSpPr>
            <p:spPr bwMode="auto">
              <a:xfrm>
                <a:off x="1163" y="-1384"/>
                <a:ext cx="1465" cy="1465"/>
              </a:xfrm>
              <a:custGeom>
                <a:avLst/>
                <a:gdLst>
                  <a:gd name="T0" fmla="+- 0 1163 1163"/>
                  <a:gd name="T1" fmla="*/ T0 w 1465"/>
                  <a:gd name="T2" fmla="+- 0 -1384 -1384"/>
                  <a:gd name="T3" fmla="*/ -1384 h 1465"/>
                  <a:gd name="T4" fmla="+- 0 2627 1163"/>
                  <a:gd name="T5" fmla="*/ T4 w 1465"/>
                  <a:gd name="T6" fmla="+- 0 -1384 -1384"/>
                  <a:gd name="T7" fmla="*/ -1384 h 1465"/>
                  <a:gd name="T8" fmla="+- 0 2627 1163"/>
                  <a:gd name="T9" fmla="*/ T8 w 1465"/>
                  <a:gd name="T10" fmla="+- 0 81 -1384"/>
                  <a:gd name="T11" fmla="*/ 81 h 1465"/>
                  <a:gd name="T12" fmla="+- 0 1163 1163"/>
                  <a:gd name="T13" fmla="*/ T12 w 1465"/>
                  <a:gd name="T14" fmla="+- 0 81 -1384"/>
                  <a:gd name="T15" fmla="*/ 81 h 1465"/>
                  <a:gd name="T16" fmla="+- 0 1163 1163"/>
                  <a:gd name="T17" fmla="*/ T16 w 1465"/>
                  <a:gd name="T18" fmla="+- 0 -1384 -1384"/>
                  <a:gd name="T19" fmla="*/ -1384 h 1465"/>
                </a:gdLst>
                <a:ahLst/>
                <a:cxnLst>
                  <a:cxn ang="0">
                    <a:pos x="T1" y="T3"/>
                  </a:cxn>
                  <a:cxn ang="0">
                    <a:pos x="T5" y="T7"/>
                  </a:cxn>
                  <a:cxn ang="0">
                    <a:pos x="T9" y="T11"/>
                  </a:cxn>
                  <a:cxn ang="0">
                    <a:pos x="T13" y="T15"/>
                  </a:cxn>
                  <a:cxn ang="0">
                    <a:pos x="T17" y="T19"/>
                  </a:cxn>
                </a:cxnLst>
                <a:rect l="0" t="0" r="r" b="b"/>
                <a:pathLst>
                  <a:path w="1465" h="1465">
                    <a:moveTo>
                      <a:pt x="0" y="0"/>
                    </a:moveTo>
                    <a:lnTo>
                      <a:pt x="1464" y="0"/>
                    </a:lnTo>
                    <a:lnTo>
                      <a:pt x="1464" y="1465"/>
                    </a:lnTo>
                    <a:lnTo>
                      <a:pt x="0" y="1465"/>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9" name="Group 55"/>
            <p:cNvGrpSpPr>
              <a:grpSpLocks/>
            </p:cNvGrpSpPr>
            <p:nvPr/>
          </p:nvGrpSpPr>
          <p:grpSpPr bwMode="auto">
            <a:xfrm>
              <a:off x="1569901" y="1718499"/>
              <a:ext cx="4597" cy="3368094"/>
              <a:chOff x="1309" y="-1384"/>
              <a:chExt cx="2" cy="1465"/>
            </a:xfrm>
          </p:grpSpPr>
          <p:sp>
            <p:nvSpPr>
              <p:cNvPr id="74" name="Freeform 56"/>
              <p:cNvSpPr>
                <a:spLocks/>
              </p:cNvSpPr>
              <p:nvPr/>
            </p:nvSpPr>
            <p:spPr bwMode="auto">
              <a:xfrm>
                <a:off x="1309"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40" name="Group 57"/>
            <p:cNvGrpSpPr>
              <a:grpSpLocks/>
            </p:cNvGrpSpPr>
            <p:nvPr/>
          </p:nvGrpSpPr>
          <p:grpSpPr bwMode="auto">
            <a:xfrm>
              <a:off x="1907745" y="1718499"/>
              <a:ext cx="4597" cy="3368094"/>
              <a:chOff x="1456" y="-1384"/>
              <a:chExt cx="2" cy="1465"/>
            </a:xfrm>
          </p:grpSpPr>
          <p:sp>
            <p:nvSpPr>
              <p:cNvPr id="73" name="Freeform 58"/>
              <p:cNvSpPr>
                <a:spLocks/>
              </p:cNvSpPr>
              <p:nvPr/>
            </p:nvSpPr>
            <p:spPr bwMode="auto">
              <a:xfrm>
                <a:off x="1456"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41" name="Group 59"/>
            <p:cNvGrpSpPr>
              <a:grpSpLocks/>
            </p:cNvGrpSpPr>
            <p:nvPr/>
          </p:nvGrpSpPr>
          <p:grpSpPr bwMode="auto">
            <a:xfrm>
              <a:off x="2243292" y="1718499"/>
              <a:ext cx="4597" cy="3368094"/>
              <a:chOff x="1602" y="-1384"/>
              <a:chExt cx="2" cy="1465"/>
            </a:xfrm>
          </p:grpSpPr>
          <p:sp>
            <p:nvSpPr>
              <p:cNvPr id="72" name="Freeform 60"/>
              <p:cNvSpPr>
                <a:spLocks/>
              </p:cNvSpPr>
              <p:nvPr/>
            </p:nvSpPr>
            <p:spPr bwMode="auto">
              <a:xfrm>
                <a:off x="1602"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42" name="Group 61"/>
            <p:cNvGrpSpPr>
              <a:grpSpLocks/>
            </p:cNvGrpSpPr>
            <p:nvPr/>
          </p:nvGrpSpPr>
          <p:grpSpPr bwMode="auto">
            <a:xfrm>
              <a:off x="2581137" y="1718499"/>
              <a:ext cx="4597" cy="3368094"/>
              <a:chOff x="1749" y="-1384"/>
              <a:chExt cx="2" cy="1465"/>
            </a:xfrm>
          </p:grpSpPr>
          <p:sp>
            <p:nvSpPr>
              <p:cNvPr id="71" name="Freeform 62"/>
              <p:cNvSpPr>
                <a:spLocks/>
              </p:cNvSpPr>
              <p:nvPr/>
            </p:nvSpPr>
            <p:spPr bwMode="auto">
              <a:xfrm>
                <a:off x="1749"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43" name="Group 63"/>
            <p:cNvGrpSpPr>
              <a:grpSpLocks/>
            </p:cNvGrpSpPr>
            <p:nvPr/>
          </p:nvGrpSpPr>
          <p:grpSpPr bwMode="auto">
            <a:xfrm>
              <a:off x="2918982" y="1718499"/>
              <a:ext cx="4597" cy="3368094"/>
              <a:chOff x="1896" y="-1384"/>
              <a:chExt cx="2" cy="1465"/>
            </a:xfrm>
          </p:grpSpPr>
          <p:sp>
            <p:nvSpPr>
              <p:cNvPr id="70" name="Freeform 64"/>
              <p:cNvSpPr>
                <a:spLocks/>
              </p:cNvSpPr>
              <p:nvPr/>
            </p:nvSpPr>
            <p:spPr bwMode="auto">
              <a:xfrm>
                <a:off x="1896"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44" name="Group 65"/>
            <p:cNvGrpSpPr>
              <a:grpSpLocks/>
            </p:cNvGrpSpPr>
            <p:nvPr/>
          </p:nvGrpSpPr>
          <p:grpSpPr bwMode="auto">
            <a:xfrm>
              <a:off x="3254528" y="1718499"/>
              <a:ext cx="4597" cy="3368094"/>
              <a:chOff x="2042" y="-1384"/>
              <a:chExt cx="2" cy="1465"/>
            </a:xfrm>
          </p:grpSpPr>
          <p:sp>
            <p:nvSpPr>
              <p:cNvPr id="69" name="Freeform 66"/>
              <p:cNvSpPr>
                <a:spLocks/>
              </p:cNvSpPr>
              <p:nvPr/>
            </p:nvSpPr>
            <p:spPr bwMode="auto">
              <a:xfrm>
                <a:off x="2042"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45" name="Group 67"/>
            <p:cNvGrpSpPr>
              <a:grpSpLocks/>
            </p:cNvGrpSpPr>
            <p:nvPr/>
          </p:nvGrpSpPr>
          <p:grpSpPr bwMode="auto">
            <a:xfrm>
              <a:off x="3592373" y="1718499"/>
              <a:ext cx="4597" cy="3368094"/>
              <a:chOff x="2189" y="-1384"/>
              <a:chExt cx="2" cy="1465"/>
            </a:xfrm>
          </p:grpSpPr>
          <p:sp>
            <p:nvSpPr>
              <p:cNvPr id="68" name="Freeform 68"/>
              <p:cNvSpPr>
                <a:spLocks/>
              </p:cNvSpPr>
              <p:nvPr/>
            </p:nvSpPr>
            <p:spPr bwMode="auto">
              <a:xfrm>
                <a:off x="2189"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46" name="Group 69"/>
            <p:cNvGrpSpPr>
              <a:grpSpLocks/>
            </p:cNvGrpSpPr>
            <p:nvPr/>
          </p:nvGrpSpPr>
          <p:grpSpPr bwMode="auto">
            <a:xfrm>
              <a:off x="3927920" y="1718499"/>
              <a:ext cx="4597" cy="3368094"/>
              <a:chOff x="2335" y="-1384"/>
              <a:chExt cx="2" cy="1465"/>
            </a:xfrm>
          </p:grpSpPr>
          <p:sp>
            <p:nvSpPr>
              <p:cNvPr id="67" name="Freeform 70"/>
              <p:cNvSpPr>
                <a:spLocks/>
              </p:cNvSpPr>
              <p:nvPr/>
            </p:nvSpPr>
            <p:spPr bwMode="auto">
              <a:xfrm>
                <a:off x="2335"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47" name="Group 71"/>
            <p:cNvGrpSpPr>
              <a:grpSpLocks/>
            </p:cNvGrpSpPr>
            <p:nvPr/>
          </p:nvGrpSpPr>
          <p:grpSpPr bwMode="auto">
            <a:xfrm>
              <a:off x="4265765" y="1718499"/>
              <a:ext cx="4597" cy="3368094"/>
              <a:chOff x="2482" y="-1384"/>
              <a:chExt cx="2" cy="1465"/>
            </a:xfrm>
          </p:grpSpPr>
          <p:sp>
            <p:nvSpPr>
              <p:cNvPr id="66" name="Freeform 72"/>
              <p:cNvSpPr>
                <a:spLocks/>
              </p:cNvSpPr>
              <p:nvPr/>
            </p:nvSpPr>
            <p:spPr bwMode="auto">
              <a:xfrm>
                <a:off x="2482"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48" name="Group 73"/>
            <p:cNvGrpSpPr>
              <a:grpSpLocks/>
            </p:cNvGrpSpPr>
            <p:nvPr/>
          </p:nvGrpSpPr>
          <p:grpSpPr bwMode="auto">
            <a:xfrm>
              <a:off x="1241249" y="4757830"/>
              <a:ext cx="3366957" cy="4598"/>
              <a:chOff x="1166" y="-62"/>
              <a:chExt cx="1465" cy="2"/>
            </a:xfrm>
          </p:grpSpPr>
          <p:sp>
            <p:nvSpPr>
              <p:cNvPr id="65" name="Freeform 74"/>
              <p:cNvSpPr>
                <a:spLocks/>
              </p:cNvSpPr>
              <p:nvPr/>
            </p:nvSpPr>
            <p:spPr bwMode="auto">
              <a:xfrm>
                <a:off x="1166" y="-62"/>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49" name="Group 75"/>
            <p:cNvGrpSpPr>
              <a:grpSpLocks/>
            </p:cNvGrpSpPr>
            <p:nvPr/>
          </p:nvGrpSpPr>
          <p:grpSpPr bwMode="auto">
            <a:xfrm>
              <a:off x="1241249" y="4419871"/>
              <a:ext cx="3366957" cy="4598"/>
              <a:chOff x="1166" y="-209"/>
              <a:chExt cx="1465" cy="2"/>
            </a:xfrm>
          </p:grpSpPr>
          <p:sp>
            <p:nvSpPr>
              <p:cNvPr id="64" name="Freeform 76"/>
              <p:cNvSpPr>
                <a:spLocks/>
              </p:cNvSpPr>
              <p:nvPr/>
            </p:nvSpPr>
            <p:spPr bwMode="auto">
              <a:xfrm>
                <a:off x="1166" y="-209"/>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0" name="Group 77"/>
            <p:cNvGrpSpPr>
              <a:grpSpLocks/>
            </p:cNvGrpSpPr>
            <p:nvPr/>
          </p:nvGrpSpPr>
          <p:grpSpPr bwMode="auto">
            <a:xfrm>
              <a:off x="1241249" y="4084211"/>
              <a:ext cx="3366957" cy="4598"/>
              <a:chOff x="1166" y="-355"/>
              <a:chExt cx="1465" cy="2"/>
            </a:xfrm>
          </p:grpSpPr>
          <p:sp>
            <p:nvSpPr>
              <p:cNvPr id="63" name="Freeform 78"/>
              <p:cNvSpPr>
                <a:spLocks/>
              </p:cNvSpPr>
              <p:nvPr/>
            </p:nvSpPr>
            <p:spPr bwMode="auto">
              <a:xfrm>
                <a:off x="1166" y="-355"/>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1" name="Group 79"/>
            <p:cNvGrpSpPr>
              <a:grpSpLocks/>
            </p:cNvGrpSpPr>
            <p:nvPr/>
          </p:nvGrpSpPr>
          <p:grpSpPr bwMode="auto">
            <a:xfrm>
              <a:off x="1241249" y="3746253"/>
              <a:ext cx="3366957" cy="4598"/>
              <a:chOff x="1166" y="-502"/>
              <a:chExt cx="1465" cy="2"/>
            </a:xfrm>
          </p:grpSpPr>
          <p:sp>
            <p:nvSpPr>
              <p:cNvPr id="62" name="Freeform 80"/>
              <p:cNvSpPr>
                <a:spLocks/>
              </p:cNvSpPr>
              <p:nvPr/>
            </p:nvSpPr>
            <p:spPr bwMode="auto">
              <a:xfrm>
                <a:off x="1166" y="-502"/>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2" name="Group 81"/>
            <p:cNvGrpSpPr>
              <a:grpSpLocks/>
            </p:cNvGrpSpPr>
            <p:nvPr/>
          </p:nvGrpSpPr>
          <p:grpSpPr bwMode="auto">
            <a:xfrm>
              <a:off x="1241249" y="3408294"/>
              <a:ext cx="3366957" cy="4598"/>
              <a:chOff x="1166" y="-649"/>
              <a:chExt cx="1465" cy="2"/>
            </a:xfrm>
          </p:grpSpPr>
          <p:sp>
            <p:nvSpPr>
              <p:cNvPr id="61" name="Freeform 82"/>
              <p:cNvSpPr>
                <a:spLocks/>
              </p:cNvSpPr>
              <p:nvPr/>
            </p:nvSpPr>
            <p:spPr bwMode="auto">
              <a:xfrm>
                <a:off x="1166" y="-649"/>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3" name="Group 83"/>
            <p:cNvGrpSpPr>
              <a:grpSpLocks/>
            </p:cNvGrpSpPr>
            <p:nvPr/>
          </p:nvGrpSpPr>
          <p:grpSpPr bwMode="auto">
            <a:xfrm>
              <a:off x="1241249" y="3072634"/>
              <a:ext cx="3366957" cy="4598"/>
              <a:chOff x="1166" y="-795"/>
              <a:chExt cx="1465" cy="2"/>
            </a:xfrm>
          </p:grpSpPr>
          <p:sp>
            <p:nvSpPr>
              <p:cNvPr id="60" name="Freeform 84"/>
              <p:cNvSpPr>
                <a:spLocks/>
              </p:cNvSpPr>
              <p:nvPr/>
            </p:nvSpPr>
            <p:spPr bwMode="auto">
              <a:xfrm>
                <a:off x="1166" y="-795"/>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4" name="Group 85"/>
            <p:cNvGrpSpPr>
              <a:grpSpLocks/>
            </p:cNvGrpSpPr>
            <p:nvPr/>
          </p:nvGrpSpPr>
          <p:grpSpPr bwMode="auto">
            <a:xfrm>
              <a:off x="1241249" y="2734675"/>
              <a:ext cx="3366957" cy="4598"/>
              <a:chOff x="1166" y="-942"/>
              <a:chExt cx="1465" cy="2"/>
            </a:xfrm>
          </p:grpSpPr>
          <p:sp>
            <p:nvSpPr>
              <p:cNvPr id="59" name="Freeform 86"/>
              <p:cNvSpPr>
                <a:spLocks/>
              </p:cNvSpPr>
              <p:nvPr/>
            </p:nvSpPr>
            <p:spPr bwMode="auto">
              <a:xfrm>
                <a:off x="1166" y="-942"/>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5" name="Group 87"/>
            <p:cNvGrpSpPr>
              <a:grpSpLocks/>
            </p:cNvGrpSpPr>
            <p:nvPr/>
          </p:nvGrpSpPr>
          <p:grpSpPr bwMode="auto">
            <a:xfrm>
              <a:off x="1241249" y="2399015"/>
              <a:ext cx="3366957" cy="4598"/>
              <a:chOff x="1166" y="-1088"/>
              <a:chExt cx="1465" cy="2"/>
            </a:xfrm>
          </p:grpSpPr>
          <p:sp>
            <p:nvSpPr>
              <p:cNvPr id="58" name="Freeform 88"/>
              <p:cNvSpPr>
                <a:spLocks/>
              </p:cNvSpPr>
              <p:nvPr/>
            </p:nvSpPr>
            <p:spPr bwMode="auto">
              <a:xfrm>
                <a:off x="1166" y="-1088"/>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56" name="Group 89"/>
            <p:cNvGrpSpPr>
              <a:grpSpLocks/>
            </p:cNvGrpSpPr>
            <p:nvPr/>
          </p:nvGrpSpPr>
          <p:grpSpPr bwMode="auto">
            <a:xfrm>
              <a:off x="1241249" y="2061056"/>
              <a:ext cx="3366957" cy="4598"/>
              <a:chOff x="1166" y="-1235"/>
              <a:chExt cx="1465" cy="2"/>
            </a:xfrm>
          </p:grpSpPr>
          <p:sp>
            <p:nvSpPr>
              <p:cNvPr id="57" name="Freeform 90"/>
              <p:cNvSpPr>
                <a:spLocks/>
              </p:cNvSpPr>
              <p:nvPr/>
            </p:nvSpPr>
            <p:spPr bwMode="auto">
              <a:xfrm>
                <a:off x="1166" y="-1235"/>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sp>
        <p:nvSpPr>
          <p:cNvPr id="82" name="TextBox 81"/>
          <p:cNvSpPr txBox="1"/>
          <p:nvPr/>
        </p:nvSpPr>
        <p:spPr>
          <a:xfrm>
            <a:off x="4438655" y="3827070"/>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3</a:t>
            </a:r>
            <a:endParaRPr lang="fa-IR" sz="3600" dirty="0">
              <a:cs typeface="B Koodak" panose="00000700000000000000" pitchFamily="2" charset="-78"/>
            </a:endParaRPr>
          </a:p>
        </p:txBody>
      </p:sp>
      <p:sp>
        <p:nvSpPr>
          <p:cNvPr id="83" name="TextBox 82"/>
          <p:cNvSpPr txBox="1"/>
          <p:nvPr/>
        </p:nvSpPr>
        <p:spPr>
          <a:xfrm>
            <a:off x="5280404" y="3827070"/>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2</a:t>
            </a:r>
            <a:endParaRPr lang="fa-IR" sz="3600" dirty="0">
              <a:cs typeface="B Koodak" panose="00000700000000000000" pitchFamily="2" charset="-78"/>
            </a:endParaRPr>
          </a:p>
        </p:txBody>
      </p:sp>
      <p:pic>
        <p:nvPicPr>
          <p:cNvPr id="84" name="Picture 83"/>
          <p:cNvPicPr>
            <a:picLocks noChangeAspect="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716" y="11739"/>
            <a:ext cx="1957578" cy="6858000"/>
          </a:xfrm>
          <a:prstGeom prst="rect">
            <a:avLst/>
          </a:prstGeom>
        </p:spPr>
      </p:pic>
      <mc:AlternateContent xmlns:mc="http://schemas.openxmlformats.org/markup-compatibility/2006" xmlns:a14="http://schemas.microsoft.com/office/drawing/2010/main">
        <mc:Choice Requires="a14">
          <p:sp>
            <p:nvSpPr>
              <p:cNvPr id="85" name="TextBox 84"/>
              <p:cNvSpPr txBox="1"/>
              <p:nvPr/>
            </p:nvSpPr>
            <p:spPr>
              <a:xfrm>
                <a:off x="1679954" y="3739680"/>
                <a:ext cx="979809" cy="948529"/>
              </a:xfrm>
              <a:prstGeom prst="rect">
                <a:avLst/>
              </a:prstGeom>
              <a:noFill/>
            </p:spPr>
            <p:txBody>
              <a:bodyPr wrap="square" rtlCol="1">
                <a:spAutoFit/>
              </a:bodyPr>
              <a:lstStyle/>
              <a:p>
                <a:pPr algn="just"/>
                <a14:m>
                  <m:oMathPara xmlns:m="http://schemas.openxmlformats.org/officeDocument/2006/math">
                    <m:oMathParaPr>
                      <m:jc m:val="centerGroup"/>
                    </m:oMathParaPr>
                    <m:oMath xmlns:m="http://schemas.openxmlformats.org/officeDocument/2006/math">
                      <m:f>
                        <m:fPr>
                          <m:ctrlPr>
                            <a:rPr lang="fa-IR" sz="2800" i="1" smtClean="0">
                              <a:effectLst>
                                <a:outerShdw blurRad="38100" dist="38100" dir="2700000" algn="tl">
                                  <a:srgbClr val="000000">
                                    <a:alpha val="43137"/>
                                  </a:srgbClr>
                                </a:outerShdw>
                              </a:effectLst>
                              <a:latin typeface="Cambria Math" panose="02040503050406030204" pitchFamily="18" charset="0"/>
                              <a:cs typeface="B Koodak" panose="00000700000000000000" pitchFamily="2" charset="-78"/>
                            </a:rPr>
                          </m:ctrlPr>
                        </m:fPr>
                        <m:num>
                          <m:r>
                            <m:rPr>
                              <m:nor/>
                            </m:rPr>
                            <a:rPr lang="fa-IR" sz="3600" b="0" i="0" dirty="0" smtClean="0">
                              <a:effectLst>
                                <a:outerShdw blurRad="38100" dist="38100" dir="2700000" algn="tl">
                                  <a:srgbClr val="000000">
                                    <a:alpha val="43137"/>
                                  </a:srgbClr>
                                </a:outerShdw>
                              </a:effectLst>
                              <a:cs typeface="B Koodak" panose="00000700000000000000" pitchFamily="2" charset="-78"/>
                            </a:rPr>
                            <m:t>32</m:t>
                          </m:r>
                        </m:num>
                        <m:den>
                          <m:r>
                            <m:rPr>
                              <m:nor/>
                            </m:rPr>
                            <a:rPr lang="fa-IR" sz="3600" dirty="0" smtClean="0">
                              <a:effectLst>
                                <a:outerShdw blurRad="38100" dist="38100" dir="2700000" algn="tl">
                                  <a:srgbClr val="000000">
                                    <a:alpha val="43137"/>
                                  </a:srgbClr>
                                </a:outerShdw>
                              </a:effectLst>
                              <a:cs typeface="B Koodak" panose="00000700000000000000" pitchFamily="2" charset="-78"/>
                            </a:rPr>
                            <m:t>100</m:t>
                          </m:r>
                        </m:den>
                      </m:f>
                    </m:oMath>
                  </m:oMathPara>
                </a14:m>
                <a:endParaRPr lang="fa-IR" sz="4000" dirty="0">
                  <a:effectLst>
                    <a:outerShdw blurRad="38100" dist="38100" dir="2700000" algn="tl">
                      <a:srgbClr val="000000">
                        <a:alpha val="43137"/>
                      </a:srgbClr>
                    </a:outerShdw>
                  </a:effectLst>
                  <a:cs typeface="B Koodak" panose="00000700000000000000" pitchFamily="2" charset="-78"/>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1679954" y="3739680"/>
                <a:ext cx="979809" cy="948529"/>
              </a:xfrm>
              <a:prstGeom prst="rect">
                <a:avLst/>
              </a:prstGeom>
              <a:blipFill rotWithShape="0">
                <a:blip r:embed="rId4"/>
                <a:stretch>
                  <a:fillRect b="-1282"/>
                </a:stretch>
              </a:blipFill>
            </p:spPr>
            <p:txBody>
              <a:bodyPr/>
              <a:lstStyle/>
              <a:p>
                <a:r>
                  <a:rPr lang="fa-IR">
                    <a:noFill/>
                  </a:rPr>
                  <a:t> </a:t>
                </a:r>
              </a:p>
            </p:txBody>
          </p:sp>
        </mc:Fallback>
      </mc:AlternateContent>
    </p:spTree>
    <p:custDataLst>
      <p:tags r:id="rId1"/>
    </p:custDataLst>
    <p:extLst>
      <p:ext uri="{BB962C8B-B14F-4D97-AF65-F5344CB8AC3E}">
        <p14:creationId xmlns:p14="http://schemas.microsoft.com/office/powerpoint/2010/main" val="2985412084"/>
      </p:ext>
    </p:extLst>
  </p:cSld>
  <p:clrMapOvr>
    <a:masterClrMapping/>
  </p:clrMapOvr>
  <mc:AlternateContent xmlns:mc="http://schemas.openxmlformats.org/markup-compatibility/2006">
    <mc:Choice xmlns:p14="http://schemas.microsoft.com/office/powerpoint/2010/main" Requires="p14">
      <p:transition spd="slow" p14:dur="1200" advTm="43269">
        <p14:prism dir="u"/>
      </p:transition>
    </mc:Choice>
    <mc:Fallback>
      <p:transition spd="slow" advTm="432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p:cTn id="26" dur="500" fill="hold"/>
                                        <p:tgtEl>
                                          <p:spTgt spid="76"/>
                                        </p:tgtEl>
                                        <p:attrNameLst>
                                          <p:attrName>ppt_w</p:attrName>
                                        </p:attrNameLst>
                                      </p:cBhvr>
                                      <p:tavLst>
                                        <p:tav tm="0">
                                          <p:val>
                                            <p:fltVal val="0"/>
                                          </p:val>
                                        </p:tav>
                                        <p:tav tm="100000">
                                          <p:val>
                                            <p:strVal val="#ppt_w"/>
                                          </p:val>
                                        </p:tav>
                                      </p:tavLst>
                                    </p:anim>
                                    <p:anim calcmode="lin" valueType="num">
                                      <p:cBhvr>
                                        <p:cTn id="27" dur="500" fill="hold"/>
                                        <p:tgtEl>
                                          <p:spTgt spid="76"/>
                                        </p:tgtEl>
                                        <p:attrNameLst>
                                          <p:attrName>ppt_h</p:attrName>
                                        </p:attrNameLst>
                                      </p:cBhvr>
                                      <p:tavLst>
                                        <p:tav tm="0">
                                          <p:val>
                                            <p:fltVal val="0"/>
                                          </p:val>
                                        </p:tav>
                                        <p:tav tm="100000">
                                          <p:val>
                                            <p:strVal val="#ppt_h"/>
                                          </p:val>
                                        </p:tav>
                                      </p:tavLst>
                                    </p:anim>
                                    <p:animEffect transition="in" filter="fade">
                                      <p:cBhvr>
                                        <p:cTn id="28" dur="500"/>
                                        <p:tgtEl>
                                          <p:spTgt spid="7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500" fill="hold"/>
                                        <p:tgtEl>
                                          <p:spTgt spid="78"/>
                                        </p:tgtEl>
                                        <p:attrNameLst>
                                          <p:attrName>ppt_w</p:attrName>
                                        </p:attrNameLst>
                                      </p:cBhvr>
                                      <p:tavLst>
                                        <p:tav tm="0">
                                          <p:val>
                                            <p:fltVal val="0"/>
                                          </p:val>
                                        </p:tav>
                                        <p:tav tm="100000">
                                          <p:val>
                                            <p:strVal val="#ppt_w"/>
                                          </p:val>
                                        </p:tav>
                                      </p:tavLst>
                                    </p:anim>
                                    <p:anim calcmode="lin" valueType="num">
                                      <p:cBhvr>
                                        <p:cTn id="41" dur="500" fill="hold"/>
                                        <p:tgtEl>
                                          <p:spTgt spid="78"/>
                                        </p:tgtEl>
                                        <p:attrNameLst>
                                          <p:attrName>ppt_h</p:attrName>
                                        </p:attrNameLst>
                                      </p:cBhvr>
                                      <p:tavLst>
                                        <p:tav tm="0">
                                          <p:val>
                                            <p:fltVal val="0"/>
                                          </p:val>
                                        </p:tav>
                                        <p:tav tm="100000">
                                          <p:val>
                                            <p:strVal val="#ppt_h"/>
                                          </p:val>
                                        </p:tav>
                                      </p:tavLst>
                                    </p:anim>
                                    <p:animEffect transition="in" filter="fade">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1"/>
                                        </p:tgtEl>
                                        <p:attrNameLst>
                                          <p:attrName>style.visibility</p:attrName>
                                        </p:attrNameLst>
                                      </p:cBhvr>
                                      <p:to>
                                        <p:strVal val="visible"/>
                                      </p:to>
                                    </p:set>
                                    <p:anim calcmode="lin" valueType="num">
                                      <p:cBhvr>
                                        <p:cTn id="47" dur="500" fill="hold"/>
                                        <p:tgtEl>
                                          <p:spTgt spid="81"/>
                                        </p:tgtEl>
                                        <p:attrNameLst>
                                          <p:attrName>ppt_w</p:attrName>
                                        </p:attrNameLst>
                                      </p:cBhvr>
                                      <p:tavLst>
                                        <p:tav tm="0">
                                          <p:val>
                                            <p:fltVal val="0"/>
                                          </p:val>
                                        </p:tav>
                                        <p:tav tm="100000">
                                          <p:val>
                                            <p:strVal val="#ppt_w"/>
                                          </p:val>
                                        </p:tav>
                                      </p:tavLst>
                                    </p:anim>
                                    <p:anim calcmode="lin" valueType="num">
                                      <p:cBhvr>
                                        <p:cTn id="48" dur="500" fill="hold"/>
                                        <p:tgtEl>
                                          <p:spTgt spid="81"/>
                                        </p:tgtEl>
                                        <p:attrNameLst>
                                          <p:attrName>ppt_h</p:attrName>
                                        </p:attrNameLst>
                                      </p:cBhvr>
                                      <p:tavLst>
                                        <p:tav tm="0">
                                          <p:val>
                                            <p:fltVal val="0"/>
                                          </p:val>
                                        </p:tav>
                                        <p:tav tm="100000">
                                          <p:val>
                                            <p:strVal val="#ppt_h"/>
                                          </p:val>
                                        </p:tav>
                                      </p:tavLst>
                                    </p:anim>
                                    <p:animEffect transition="in" filter="fade">
                                      <p:cBhvr>
                                        <p:cTn id="49" dur="500"/>
                                        <p:tgtEl>
                                          <p:spTgt spid="81"/>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p:cTn id="66" dur="500" fill="hold"/>
                                        <p:tgtEl>
                                          <p:spTgt spid="32"/>
                                        </p:tgtEl>
                                        <p:attrNameLst>
                                          <p:attrName>ppt_w</p:attrName>
                                        </p:attrNameLst>
                                      </p:cBhvr>
                                      <p:tavLst>
                                        <p:tav tm="0">
                                          <p:val>
                                            <p:fltVal val="0"/>
                                          </p:val>
                                        </p:tav>
                                        <p:tav tm="100000">
                                          <p:val>
                                            <p:strVal val="#ppt_w"/>
                                          </p:val>
                                        </p:tav>
                                      </p:tavLst>
                                    </p:anim>
                                    <p:anim calcmode="lin" valueType="num">
                                      <p:cBhvr>
                                        <p:cTn id="67" dur="500" fill="hold"/>
                                        <p:tgtEl>
                                          <p:spTgt spid="32"/>
                                        </p:tgtEl>
                                        <p:attrNameLst>
                                          <p:attrName>ppt_h</p:attrName>
                                        </p:attrNameLst>
                                      </p:cBhvr>
                                      <p:tavLst>
                                        <p:tav tm="0">
                                          <p:val>
                                            <p:fltVal val="0"/>
                                          </p:val>
                                        </p:tav>
                                        <p:tav tm="100000">
                                          <p:val>
                                            <p:strVal val="#ppt_h"/>
                                          </p:val>
                                        </p:tav>
                                      </p:tavLst>
                                    </p:anim>
                                    <p:animEffect transition="in" filter="fade">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19" presetClass="emph" presetSubtype="0" fill="hold" grpId="1" nodeType="clickEffect">
                                  <p:stCondLst>
                                    <p:cond delay="0"/>
                                  </p:stCondLst>
                                  <p:childTnLst>
                                    <p:animClr clrSpc="rgb" dir="cw">
                                      <p:cBhvr override="childStyle">
                                        <p:cTn id="84" dur="500" fill="hold"/>
                                        <p:tgtEl>
                                          <p:spTgt spid="36"/>
                                        </p:tgtEl>
                                        <p:attrNameLst>
                                          <p:attrName>style.color</p:attrName>
                                        </p:attrNameLst>
                                      </p:cBhvr>
                                      <p:to>
                                        <a:schemeClr val="accent2"/>
                                      </p:to>
                                    </p:animClr>
                                    <p:animClr clrSpc="rgb" dir="cw">
                                      <p:cBhvr>
                                        <p:cTn id="85" dur="500" fill="hold"/>
                                        <p:tgtEl>
                                          <p:spTgt spid="36"/>
                                        </p:tgtEl>
                                        <p:attrNameLst>
                                          <p:attrName>fillcolor</p:attrName>
                                        </p:attrNameLst>
                                      </p:cBhvr>
                                      <p:to>
                                        <a:schemeClr val="accent2"/>
                                      </p:to>
                                    </p:animClr>
                                    <p:set>
                                      <p:cBhvr>
                                        <p:cTn id="86" dur="500" fill="hold"/>
                                        <p:tgtEl>
                                          <p:spTgt spid="36"/>
                                        </p:tgtEl>
                                        <p:attrNameLst>
                                          <p:attrName>fill.type</p:attrName>
                                        </p:attrNameLst>
                                      </p:cBhvr>
                                      <p:to>
                                        <p:strVal val="solid"/>
                                      </p:to>
                                    </p:set>
                                    <p:set>
                                      <p:cBhvr>
                                        <p:cTn id="87" dur="500" fill="hold"/>
                                        <p:tgtEl>
                                          <p:spTgt spid="36"/>
                                        </p:tgtEl>
                                        <p:attrNameLst>
                                          <p:attrName>fill.on</p:attrName>
                                        </p:attrNameLst>
                                      </p:cBhvr>
                                      <p:to>
                                        <p:strVal val="true"/>
                                      </p:to>
                                    </p:set>
                                  </p:childTnLst>
                                </p:cTn>
                              </p:par>
                            </p:childTnLst>
                          </p:cTn>
                        </p:par>
                      </p:childTnLst>
                    </p:cTn>
                  </p:par>
                  <p:par>
                    <p:cTn id="88" fill="hold">
                      <p:stCondLst>
                        <p:cond delay="indefinite"/>
                      </p:stCondLst>
                      <p:childTnLst>
                        <p:par>
                          <p:cTn id="89" fill="hold">
                            <p:stCondLst>
                              <p:cond delay="0"/>
                            </p:stCondLst>
                            <p:childTnLst>
                              <p:par>
                                <p:cTn id="90" presetID="19" presetClass="emph" presetSubtype="0" fill="hold" grpId="1" nodeType="clickEffect">
                                  <p:stCondLst>
                                    <p:cond delay="0"/>
                                  </p:stCondLst>
                                  <p:childTnLst>
                                    <p:animClr clrSpc="rgb" dir="cw">
                                      <p:cBhvr override="childStyle">
                                        <p:cTn id="91" dur="500" fill="hold"/>
                                        <p:tgtEl>
                                          <p:spTgt spid="76"/>
                                        </p:tgtEl>
                                        <p:attrNameLst>
                                          <p:attrName>style.color</p:attrName>
                                        </p:attrNameLst>
                                      </p:cBhvr>
                                      <p:to>
                                        <a:schemeClr val="accent2"/>
                                      </p:to>
                                    </p:animClr>
                                    <p:animClr clrSpc="rgb" dir="cw">
                                      <p:cBhvr>
                                        <p:cTn id="92" dur="500" fill="hold"/>
                                        <p:tgtEl>
                                          <p:spTgt spid="76"/>
                                        </p:tgtEl>
                                        <p:attrNameLst>
                                          <p:attrName>fillcolor</p:attrName>
                                        </p:attrNameLst>
                                      </p:cBhvr>
                                      <p:to>
                                        <a:schemeClr val="accent2"/>
                                      </p:to>
                                    </p:animClr>
                                    <p:set>
                                      <p:cBhvr>
                                        <p:cTn id="93" dur="500" fill="hold"/>
                                        <p:tgtEl>
                                          <p:spTgt spid="76"/>
                                        </p:tgtEl>
                                        <p:attrNameLst>
                                          <p:attrName>fill.type</p:attrName>
                                        </p:attrNameLst>
                                      </p:cBhvr>
                                      <p:to>
                                        <p:strVal val="solid"/>
                                      </p:to>
                                    </p:set>
                                    <p:set>
                                      <p:cBhvr>
                                        <p:cTn id="94" dur="500" fill="hold"/>
                                        <p:tgtEl>
                                          <p:spTgt spid="76"/>
                                        </p:tgtEl>
                                        <p:attrNameLst>
                                          <p:attrName>fill.on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19" presetClass="emph" presetSubtype="0" fill="hold" grpId="1" nodeType="clickEffect">
                                  <p:stCondLst>
                                    <p:cond delay="0"/>
                                  </p:stCondLst>
                                  <p:childTnLst>
                                    <p:animClr clrSpc="rgb" dir="cw">
                                      <p:cBhvr override="childStyle">
                                        <p:cTn id="98" dur="500" fill="hold"/>
                                        <p:tgtEl>
                                          <p:spTgt spid="77"/>
                                        </p:tgtEl>
                                        <p:attrNameLst>
                                          <p:attrName>style.color</p:attrName>
                                        </p:attrNameLst>
                                      </p:cBhvr>
                                      <p:to>
                                        <a:schemeClr val="accent2"/>
                                      </p:to>
                                    </p:animClr>
                                    <p:animClr clrSpc="rgb" dir="cw">
                                      <p:cBhvr>
                                        <p:cTn id="99" dur="500" fill="hold"/>
                                        <p:tgtEl>
                                          <p:spTgt spid="77"/>
                                        </p:tgtEl>
                                        <p:attrNameLst>
                                          <p:attrName>fillcolor</p:attrName>
                                        </p:attrNameLst>
                                      </p:cBhvr>
                                      <p:to>
                                        <a:schemeClr val="accent2"/>
                                      </p:to>
                                    </p:animClr>
                                    <p:set>
                                      <p:cBhvr>
                                        <p:cTn id="100" dur="500" fill="hold"/>
                                        <p:tgtEl>
                                          <p:spTgt spid="77"/>
                                        </p:tgtEl>
                                        <p:attrNameLst>
                                          <p:attrName>fill.type</p:attrName>
                                        </p:attrNameLst>
                                      </p:cBhvr>
                                      <p:to>
                                        <p:strVal val="solid"/>
                                      </p:to>
                                    </p:set>
                                    <p:set>
                                      <p:cBhvr>
                                        <p:cTn id="101" dur="500" fill="hold"/>
                                        <p:tgtEl>
                                          <p:spTgt spid="77"/>
                                        </p:tgtEl>
                                        <p:attrNameLst>
                                          <p:attrName>fill.on</p:attrName>
                                        </p:attrNameLst>
                                      </p:cBhvr>
                                      <p:to>
                                        <p:strVal val="true"/>
                                      </p:to>
                                    </p:se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82"/>
                                        </p:tgtEl>
                                        <p:attrNameLst>
                                          <p:attrName>style.visibility</p:attrName>
                                        </p:attrNameLst>
                                      </p:cBhvr>
                                      <p:to>
                                        <p:strVal val="visible"/>
                                      </p:to>
                                    </p:set>
                                    <p:animEffect transition="in" filter="fade">
                                      <p:cBhvr>
                                        <p:cTn id="106" dur="1000"/>
                                        <p:tgtEl>
                                          <p:spTgt spid="82"/>
                                        </p:tgtEl>
                                      </p:cBhvr>
                                    </p:animEffect>
                                    <p:anim calcmode="lin" valueType="num">
                                      <p:cBhvr>
                                        <p:cTn id="107" dur="1000" fill="hold"/>
                                        <p:tgtEl>
                                          <p:spTgt spid="82"/>
                                        </p:tgtEl>
                                        <p:attrNameLst>
                                          <p:attrName>ppt_x</p:attrName>
                                        </p:attrNameLst>
                                      </p:cBhvr>
                                      <p:tavLst>
                                        <p:tav tm="0">
                                          <p:val>
                                            <p:strVal val="#ppt_x"/>
                                          </p:val>
                                        </p:tav>
                                        <p:tav tm="100000">
                                          <p:val>
                                            <p:strVal val="#ppt_x"/>
                                          </p:val>
                                        </p:tav>
                                      </p:tavLst>
                                    </p:anim>
                                    <p:anim calcmode="lin" valueType="num">
                                      <p:cBhvr>
                                        <p:cTn id="108"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9" presetClass="emph" presetSubtype="0" fill="hold" grpId="1" nodeType="clickEffect">
                                  <p:stCondLst>
                                    <p:cond delay="0"/>
                                  </p:stCondLst>
                                  <p:childTnLst>
                                    <p:animClr clrSpc="rgb" dir="cw">
                                      <p:cBhvr override="childStyle">
                                        <p:cTn id="112" dur="500" fill="hold"/>
                                        <p:tgtEl>
                                          <p:spTgt spid="78"/>
                                        </p:tgtEl>
                                        <p:attrNameLst>
                                          <p:attrName>style.color</p:attrName>
                                        </p:attrNameLst>
                                      </p:cBhvr>
                                      <p:to>
                                        <a:schemeClr val="accent2"/>
                                      </p:to>
                                    </p:animClr>
                                    <p:animClr clrSpc="rgb" dir="cw">
                                      <p:cBhvr>
                                        <p:cTn id="113" dur="500" fill="hold"/>
                                        <p:tgtEl>
                                          <p:spTgt spid="78"/>
                                        </p:tgtEl>
                                        <p:attrNameLst>
                                          <p:attrName>fillcolor</p:attrName>
                                        </p:attrNameLst>
                                      </p:cBhvr>
                                      <p:to>
                                        <a:schemeClr val="accent2"/>
                                      </p:to>
                                    </p:animClr>
                                    <p:set>
                                      <p:cBhvr>
                                        <p:cTn id="114" dur="500" fill="hold"/>
                                        <p:tgtEl>
                                          <p:spTgt spid="78"/>
                                        </p:tgtEl>
                                        <p:attrNameLst>
                                          <p:attrName>fill.type</p:attrName>
                                        </p:attrNameLst>
                                      </p:cBhvr>
                                      <p:to>
                                        <p:strVal val="solid"/>
                                      </p:to>
                                    </p:set>
                                    <p:set>
                                      <p:cBhvr>
                                        <p:cTn id="115" dur="500" fill="hold"/>
                                        <p:tgtEl>
                                          <p:spTgt spid="78"/>
                                        </p:tgtEl>
                                        <p:attrNameLst>
                                          <p:attrName>fill.on</p:attrName>
                                        </p:attrNameLst>
                                      </p:cBhvr>
                                      <p:to>
                                        <p:strVal val="true"/>
                                      </p:to>
                                    </p:set>
                                  </p:childTnLst>
                                </p:cTn>
                              </p:par>
                            </p:childTnLst>
                          </p:cTn>
                        </p:par>
                      </p:childTnLst>
                    </p:cTn>
                  </p:par>
                  <p:par>
                    <p:cTn id="116" fill="hold">
                      <p:stCondLst>
                        <p:cond delay="indefinite"/>
                      </p:stCondLst>
                      <p:childTnLst>
                        <p:par>
                          <p:cTn id="117" fill="hold">
                            <p:stCondLst>
                              <p:cond delay="0"/>
                            </p:stCondLst>
                            <p:childTnLst>
                              <p:par>
                                <p:cTn id="118" presetID="19" presetClass="emph" presetSubtype="0" fill="hold" grpId="1" nodeType="clickEffect">
                                  <p:stCondLst>
                                    <p:cond delay="0"/>
                                  </p:stCondLst>
                                  <p:childTnLst>
                                    <p:animClr clrSpc="rgb" dir="cw">
                                      <p:cBhvr override="childStyle">
                                        <p:cTn id="119" dur="500" fill="hold"/>
                                        <p:tgtEl>
                                          <p:spTgt spid="81"/>
                                        </p:tgtEl>
                                        <p:attrNameLst>
                                          <p:attrName>style.color</p:attrName>
                                        </p:attrNameLst>
                                      </p:cBhvr>
                                      <p:to>
                                        <a:schemeClr val="accent2"/>
                                      </p:to>
                                    </p:animClr>
                                    <p:animClr clrSpc="rgb" dir="cw">
                                      <p:cBhvr>
                                        <p:cTn id="120" dur="500" fill="hold"/>
                                        <p:tgtEl>
                                          <p:spTgt spid="81"/>
                                        </p:tgtEl>
                                        <p:attrNameLst>
                                          <p:attrName>fillcolor</p:attrName>
                                        </p:attrNameLst>
                                      </p:cBhvr>
                                      <p:to>
                                        <a:schemeClr val="accent2"/>
                                      </p:to>
                                    </p:animClr>
                                    <p:set>
                                      <p:cBhvr>
                                        <p:cTn id="121" dur="500" fill="hold"/>
                                        <p:tgtEl>
                                          <p:spTgt spid="81"/>
                                        </p:tgtEl>
                                        <p:attrNameLst>
                                          <p:attrName>fill.type</p:attrName>
                                        </p:attrNameLst>
                                      </p:cBhvr>
                                      <p:to>
                                        <p:strVal val="solid"/>
                                      </p:to>
                                    </p:set>
                                    <p:set>
                                      <p:cBhvr>
                                        <p:cTn id="122" dur="500" fill="hold"/>
                                        <p:tgtEl>
                                          <p:spTgt spid="81"/>
                                        </p:tgtEl>
                                        <p:attrNameLst>
                                          <p:attrName>fill.on</p:attrName>
                                        </p:attrNameLst>
                                      </p:cBhvr>
                                      <p:to>
                                        <p:strVal val="true"/>
                                      </p:to>
                                    </p:se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83"/>
                                        </p:tgtEl>
                                        <p:attrNameLst>
                                          <p:attrName>style.visibility</p:attrName>
                                        </p:attrNameLst>
                                      </p:cBhvr>
                                      <p:to>
                                        <p:strVal val="visible"/>
                                      </p:to>
                                    </p:set>
                                    <p:animEffect transition="in" filter="fade">
                                      <p:cBhvr>
                                        <p:cTn id="127" dur="1000"/>
                                        <p:tgtEl>
                                          <p:spTgt spid="83"/>
                                        </p:tgtEl>
                                      </p:cBhvr>
                                    </p:animEffect>
                                    <p:anim calcmode="lin" valueType="num">
                                      <p:cBhvr>
                                        <p:cTn id="128" dur="1000" fill="hold"/>
                                        <p:tgtEl>
                                          <p:spTgt spid="83"/>
                                        </p:tgtEl>
                                        <p:attrNameLst>
                                          <p:attrName>ppt_x</p:attrName>
                                        </p:attrNameLst>
                                      </p:cBhvr>
                                      <p:tavLst>
                                        <p:tav tm="0">
                                          <p:val>
                                            <p:strVal val="#ppt_x"/>
                                          </p:val>
                                        </p:tav>
                                        <p:tav tm="100000">
                                          <p:val>
                                            <p:strVal val="#ppt_x"/>
                                          </p:val>
                                        </p:tav>
                                      </p:tavLst>
                                    </p:anim>
                                    <p:anim calcmode="lin" valueType="num">
                                      <p:cBhvr>
                                        <p:cTn id="129"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750" fill="hold"/>
                                        <p:tgtEl>
                                          <p:spTgt spid="85"/>
                                        </p:tgtEl>
                                        <p:attrNameLst>
                                          <p:attrName>ppt_x</p:attrName>
                                        </p:attrNameLst>
                                      </p:cBhvr>
                                      <p:tavLst>
                                        <p:tav tm="0">
                                          <p:val>
                                            <p:strVal val="#ppt_x"/>
                                          </p:val>
                                        </p:tav>
                                        <p:tav tm="100000">
                                          <p:val>
                                            <p:strVal val="#ppt_x"/>
                                          </p:val>
                                        </p:tav>
                                      </p:tavLst>
                                    </p:anim>
                                    <p:anim calcmode="lin" valueType="num">
                                      <p:cBhvr additive="base">
                                        <p:cTn id="135" dur="75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6" grpId="1" animBg="1"/>
      <p:bldP spid="5" grpId="0"/>
      <p:bldP spid="32" grpId="0"/>
      <p:bldP spid="77" grpId="0" animBg="1"/>
      <p:bldP spid="77" grpId="1" animBg="1"/>
      <p:bldP spid="78" grpId="0" animBg="1"/>
      <p:bldP spid="78" grpId="1" animBg="1"/>
      <p:bldP spid="35" grpId="0"/>
      <p:bldP spid="81" grpId="0" animBg="1"/>
      <p:bldP spid="81" grpId="1" animBg="1"/>
      <p:bldP spid="36" grpId="0" animBg="1"/>
      <p:bldP spid="36" grpId="1" animBg="1"/>
      <p:bldP spid="82" grpId="0"/>
      <p:bldP spid="83" grpId="0"/>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9723901" y="2357140"/>
            <a:ext cx="323930" cy="33568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0070C0"/>
              </a:solidFill>
            </a:endParaRPr>
          </a:p>
        </p:txBody>
      </p:sp>
      <p:sp>
        <p:nvSpPr>
          <p:cNvPr id="65" name="Rectangle 64"/>
          <p:cNvSpPr/>
          <p:nvPr/>
        </p:nvSpPr>
        <p:spPr>
          <a:xfrm>
            <a:off x="9373121" y="3700288"/>
            <a:ext cx="339538" cy="3405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4" name="Rectangle 63"/>
          <p:cNvSpPr/>
          <p:nvPr/>
        </p:nvSpPr>
        <p:spPr>
          <a:xfrm>
            <a:off x="9373121" y="3377561"/>
            <a:ext cx="339538" cy="3405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3" name="Rectangle 62"/>
          <p:cNvSpPr/>
          <p:nvPr/>
        </p:nvSpPr>
        <p:spPr>
          <a:xfrm>
            <a:off x="9373121" y="3045309"/>
            <a:ext cx="339538" cy="3405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1" name="Rectangle 60"/>
          <p:cNvSpPr/>
          <p:nvPr/>
        </p:nvSpPr>
        <p:spPr>
          <a:xfrm>
            <a:off x="10052490" y="2355635"/>
            <a:ext cx="323930" cy="33568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0070C0"/>
              </a:solidFill>
            </a:endParaRPr>
          </a:p>
        </p:txBody>
      </p:sp>
      <p:sp>
        <p:nvSpPr>
          <p:cNvPr id="60" name="Rectangle 59"/>
          <p:cNvSpPr/>
          <p:nvPr/>
        </p:nvSpPr>
        <p:spPr>
          <a:xfrm>
            <a:off x="10393417" y="2366830"/>
            <a:ext cx="323930" cy="33568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0070C0"/>
              </a:solidFill>
            </a:endParaRPr>
          </a:p>
        </p:txBody>
      </p:sp>
      <p:sp>
        <p:nvSpPr>
          <p:cNvPr id="4" name="TextBox 3"/>
          <p:cNvSpPr txBox="1"/>
          <p:nvPr/>
        </p:nvSpPr>
        <p:spPr>
          <a:xfrm>
            <a:off x="8930683" y="95350"/>
            <a:ext cx="3134502" cy="523220"/>
          </a:xfrm>
          <a:prstGeom prst="rect">
            <a:avLst/>
          </a:prstGeom>
          <a:noFill/>
        </p:spPr>
        <p:txBody>
          <a:bodyPr wrap="square" rtlCol="1">
            <a:spAutoFit/>
          </a:bodyPr>
          <a:lstStyle/>
          <a:p>
            <a:r>
              <a:rPr lang="fa-IR" sz="2800"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کسر و اعدادِ اَعشاری</a:t>
            </a:r>
          </a:p>
        </p:txBody>
      </p:sp>
      <p:sp>
        <p:nvSpPr>
          <p:cNvPr id="5" name="TextBox 4"/>
          <p:cNvSpPr txBox="1"/>
          <p:nvPr/>
        </p:nvSpPr>
        <p:spPr>
          <a:xfrm>
            <a:off x="1269242" y="754839"/>
            <a:ext cx="10795943" cy="523220"/>
          </a:xfrm>
          <a:prstGeom prst="rect">
            <a:avLst/>
          </a:prstGeom>
          <a:noFill/>
        </p:spPr>
        <p:txBody>
          <a:bodyPr wrap="square" rtlCol="1">
            <a:spAutoFit/>
          </a:bodyPr>
          <a:lstStyle/>
          <a:p>
            <a:pPr algn="just"/>
            <a:r>
              <a:rPr lang="fa-IR" sz="2800" dirty="0" smtClean="0">
                <a:cs typeface="B Koodak" panose="00000700000000000000" pitchFamily="2" charset="-78"/>
              </a:rPr>
              <a:t>می خواهیم عدد اعشار مربوط به قسمتِ رنگی شکل را در جدولِ ارزشِ مکانی بنویسیم.</a:t>
            </a:r>
            <a:endParaRPr lang="fa-IR" sz="2400" dirty="0">
              <a:cs typeface="B Koodak" panose="00000700000000000000" pitchFamily="2" charset="-78"/>
            </a:endParaRPr>
          </a:p>
        </p:txBody>
      </p:sp>
      <p:grpSp>
        <p:nvGrpSpPr>
          <p:cNvPr id="6" name="Group 5"/>
          <p:cNvGrpSpPr/>
          <p:nvPr/>
        </p:nvGrpSpPr>
        <p:grpSpPr>
          <a:xfrm>
            <a:off x="3918163" y="3173260"/>
            <a:ext cx="2076092" cy="2420258"/>
            <a:chOff x="7683690" y="3803065"/>
            <a:chExt cx="2076092" cy="2420258"/>
          </a:xfrm>
        </p:grpSpPr>
        <p:grpSp>
          <p:nvGrpSpPr>
            <p:cNvPr id="7" name="Group 6"/>
            <p:cNvGrpSpPr/>
            <p:nvPr/>
          </p:nvGrpSpPr>
          <p:grpSpPr>
            <a:xfrm>
              <a:off x="7683690" y="3803065"/>
              <a:ext cx="2076092" cy="2420258"/>
              <a:chOff x="7451678" y="3844064"/>
              <a:chExt cx="2076092" cy="2420258"/>
            </a:xfrm>
          </p:grpSpPr>
          <p:cxnSp>
            <p:nvCxnSpPr>
              <p:cNvPr id="10" name="Straight Connector 9"/>
              <p:cNvCxnSpPr/>
              <p:nvPr/>
            </p:nvCxnSpPr>
            <p:spPr>
              <a:xfrm flipH="1">
                <a:off x="7451678" y="4326340"/>
                <a:ext cx="2076092"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23662" y="3844064"/>
                <a:ext cx="0" cy="2420258"/>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7770225" y="4874524"/>
                <a:ext cx="18174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8035569" y="38030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دَهم</a:t>
              </a:r>
              <a:endParaRPr lang="fa-IR" sz="2400" dirty="0">
                <a:cs typeface="B Koodak" panose="00000700000000000000" pitchFamily="2" charset="-78"/>
              </a:endParaRPr>
            </a:p>
          </p:txBody>
        </p:sp>
        <p:sp>
          <p:nvSpPr>
            <p:cNvPr id="9" name="TextBox 8"/>
            <p:cNvSpPr txBox="1"/>
            <p:nvPr/>
          </p:nvSpPr>
          <p:spPr>
            <a:xfrm>
              <a:off x="8870576" y="38030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صدم</a:t>
              </a:r>
              <a:endParaRPr lang="fa-IR" sz="2400" dirty="0">
                <a:cs typeface="B Koodak" panose="00000700000000000000" pitchFamily="2" charset="-78"/>
              </a:endParaRPr>
            </a:p>
          </p:txBody>
        </p:sp>
      </p:grpSp>
      <p:cxnSp>
        <p:nvCxnSpPr>
          <p:cNvPr id="13" name="Straight Connector 12"/>
          <p:cNvCxnSpPr/>
          <p:nvPr/>
        </p:nvCxnSpPr>
        <p:spPr>
          <a:xfrm flipH="1" flipV="1">
            <a:off x="4167845" y="2688752"/>
            <a:ext cx="444603" cy="518560"/>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2020942" y="2300498"/>
            <a:ext cx="2773334" cy="461665"/>
          </a:xfrm>
          <a:prstGeom prst="rect">
            <a:avLst/>
          </a:prstGeom>
          <a:noFill/>
        </p:spPr>
        <p:txBody>
          <a:bodyPr wrap="square" rtlCol="1">
            <a:spAutoFit/>
          </a:bodyPr>
          <a:lstStyle/>
          <a:p>
            <a:pPr algn="just"/>
            <a:r>
              <a:rPr lang="fa-IR" sz="2400" dirty="0" smtClean="0">
                <a:cs typeface="B Koodak" panose="00000700000000000000" pitchFamily="2" charset="-78"/>
              </a:rPr>
              <a:t>تعدادِ دسته های 10 تایی</a:t>
            </a:r>
            <a:endParaRPr lang="fa-IR" sz="2000" dirty="0">
              <a:cs typeface="B Koodak" panose="00000700000000000000" pitchFamily="2" charset="-78"/>
            </a:endParaRPr>
          </a:p>
        </p:txBody>
      </p:sp>
      <p:cxnSp>
        <p:nvCxnSpPr>
          <p:cNvPr id="15" name="Straight Connector 14"/>
          <p:cNvCxnSpPr/>
          <p:nvPr/>
        </p:nvCxnSpPr>
        <p:spPr>
          <a:xfrm flipV="1">
            <a:off x="5509177" y="2728122"/>
            <a:ext cx="555423" cy="547122"/>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4596527" y="2321721"/>
            <a:ext cx="2773334" cy="461665"/>
          </a:xfrm>
          <a:prstGeom prst="rect">
            <a:avLst/>
          </a:prstGeom>
          <a:noFill/>
        </p:spPr>
        <p:txBody>
          <a:bodyPr wrap="square" rtlCol="1">
            <a:spAutoFit/>
          </a:bodyPr>
          <a:lstStyle/>
          <a:p>
            <a:pPr algn="just"/>
            <a:r>
              <a:rPr lang="fa-IR" sz="2400" dirty="0" smtClean="0">
                <a:cs typeface="B Koodak" panose="00000700000000000000" pitchFamily="2" charset="-78"/>
              </a:rPr>
              <a:t>تعدادِ مربّع های کوچک</a:t>
            </a:r>
            <a:endParaRPr lang="fa-IR" sz="2000" dirty="0">
              <a:cs typeface="B Koodak" panose="00000700000000000000" pitchFamily="2" charset="-78"/>
            </a:endParaRPr>
          </a:p>
        </p:txBody>
      </p:sp>
      <p:sp>
        <p:nvSpPr>
          <p:cNvPr id="17" name="Rectangle 16"/>
          <p:cNvSpPr/>
          <p:nvPr/>
        </p:nvSpPr>
        <p:spPr>
          <a:xfrm>
            <a:off x="9373121" y="2357672"/>
            <a:ext cx="339538" cy="3405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2" name="Rectangle 61"/>
          <p:cNvSpPr/>
          <p:nvPr/>
        </p:nvSpPr>
        <p:spPr>
          <a:xfrm>
            <a:off x="9373121" y="2693463"/>
            <a:ext cx="339538" cy="3405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Rectangle 17"/>
          <p:cNvSpPr/>
          <p:nvPr/>
        </p:nvSpPr>
        <p:spPr>
          <a:xfrm>
            <a:off x="10728387" y="2366830"/>
            <a:ext cx="323930" cy="33568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0070C0"/>
              </a:solidFill>
            </a:endParaRPr>
          </a:p>
        </p:txBody>
      </p:sp>
      <p:grpSp>
        <p:nvGrpSpPr>
          <p:cNvPr id="19" name="Group 18"/>
          <p:cNvGrpSpPr/>
          <p:nvPr/>
        </p:nvGrpSpPr>
        <p:grpSpPr>
          <a:xfrm>
            <a:off x="7689749" y="2355635"/>
            <a:ext cx="3373852" cy="3368094"/>
            <a:chOff x="1234354" y="1718499"/>
            <a:chExt cx="3373852" cy="3368094"/>
          </a:xfrm>
        </p:grpSpPr>
        <p:grpSp>
          <p:nvGrpSpPr>
            <p:cNvPr id="20" name="Group 53"/>
            <p:cNvGrpSpPr>
              <a:grpSpLocks/>
            </p:cNvGrpSpPr>
            <p:nvPr/>
          </p:nvGrpSpPr>
          <p:grpSpPr bwMode="auto">
            <a:xfrm>
              <a:off x="1234354" y="1718499"/>
              <a:ext cx="3366957" cy="3368094"/>
              <a:chOff x="1163" y="-1384"/>
              <a:chExt cx="1465" cy="1465"/>
            </a:xfrm>
          </p:grpSpPr>
          <p:sp>
            <p:nvSpPr>
              <p:cNvPr id="57" name="Freeform 54"/>
              <p:cNvSpPr>
                <a:spLocks/>
              </p:cNvSpPr>
              <p:nvPr/>
            </p:nvSpPr>
            <p:spPr bwMode="auto">
              <a:xfrm>
                <a:off x="1163" y="-1384"/>
                <a:ext cx="1465" cy="1465"/>
              </a:xfrm>
              <a:custGeom>
                <a:avLst/>
                <a:gdLst>
                  <a:gd name="T0" fmla="+- 0 1163 1163"/>
                  <a:gd name="T1" fmla="*/ T0 w 1465"/>
                  <a:gd name="T2" fmla="+- 0 -1384 -1384"/>
                  <a:gd name="T3" fmla="*/ -1384 h 1465"/>
                  <a:gd name="T4" fmla="+- 0 2627 1163"/>
                  <a:gd name="T5" fmla="*/ T4 w 1465"/>
                  <a:gd name="T6" fmla="+- 0 -1384 -1384"/>
                  <a:gd name="T7" fmla="*/ -1384 h 1465"/>
                  <a:gd name="T8" fmla="+- 0 2627 1163"/>
                  <a:gd name="T9" fmla="*/ T8 w 1465"/>
                  <a:gd name="T10" fmla="+- 0 81 -1384"/>
                  <a:gd name="T11" fmla="*/ 81 h 1465"/>
                  <a:gd name="T12" fmla="+- 0 1163 1163"/>
                  <a:gd name="T13" fmla="*/ T12 w 1465"/>
                  <a:gd name="T14" fmla="+- 0 81 -1384"/>
                  <a:gd name="T15" fmla="*/ 81 h 1465"/>
                  <a:gd name="T16" fmla="+- 0 1163 1163"/>
                  <a:gd name="T17" fmla="*/ T16 w 1465"/>
                  <a:gd name="T18" fmla="+- 0 -1384 -1384"/>
                  <a:gd name="T19" fmla="*/ -1384 h 1465"/>
                </a:gdLst>
                <a:ahLst/>
                <a:cxnLst>
                  <a:cxn ang="0">
                    <a:pos x="T1" y="T3"/>
                  </a:cxn>
                  <a:cxn ang="0">
                    <a:pos x="T5" y="T7"/>
                  </a:cxn>
                  <a:cxn ang="0">
                    <a:pos x="T9" y="T11"/>
                  </a:cxn>
                  <a:cxn ang="0">
                    <a:pos x="T13" y="T15"/>
                  </a:cxn>
                  <a:cxn ang="0">
                    <a:pos x="T17" y="T19"/>
                  </a:cxn>
                </a:cxnLst>
                <a:rect l="0" t="0" r="r" b="b"/>
                <a:pathLst>
                  <a:path w="1465" h="1465">
                    <a:moveTo>
                      <a:pt x="0" y="0"/>
                    </a:moveTo>
                    <a:lnTo>
                      <a:pt x="1464" y="0"/>
                    </a:lnTo>
                    <a:lnTo>
                      <a:pt x="1464" y="1465"/>
                    </a:lnTo>
                    <a:lnTo>
                      <a:pt x="0" y="1465"/>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1" name="Group 55"/>
            <p:cNvGrpSpPr>
              <a:grpSpLocks/>
            </p:cNvGrpSpPr>
            <p:nvPr/>
          </p:nvGrpSpPr>
          <p:grpSpPr bwMode="auto">
            <a:xfrm>
              <a:off x="1569901" y="1718499"/>
              <a:ext cx="4597" cy="3368094"/>
              <a:chOff x="1309" y="-1384"/>
              <a:chExt cx="2" cy="1465"/>
            </a:xfrm>
          </p:grpSpPr>
          <p:sp>
            <p:nvSpPr>
              <p:cNvPr id="56" name="Freeform 56"/>
              <p:cNvSpPr>
                <a:spLocks/>
              </p:cNvSpPr>
              <p:nvPr/>
            </p:nvSpPr>
            <p:spPr bwMode="auto">
              <a:xfrm>
                <a:off x="1309"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2" name="Group 57"/>
            <p:cNvGrpSpPr>
              <a:grpSpLocks/>
            </p:cNvGrpSpPr>
            <p:nvPr/>
          </p:nvGrpSpPr>
          <p:grpSpPr bwMode="auto">
            <a:xfrm>
              <a:off x="1907745" y="1718499"/>
              <a:ext cx="4597" cy="3368094"/>
              <a:chOff x="1456" y="-1384"/>
              <a:chExt cx="2" cy="1465"/>
            </a:xfrm>
          </p:grpSpPr>
          <p:sp>
            <p:nvSpPr>
              <p:cNvPr id="55" name="Freeform 58"/>
              <p:cNvSpPr>
                <a:spLocks/>
              </p:cNvSpPr>
              <p:nvPr/>
            </p:nvSpPr>
            <p:spPr bwMode="auto">
              <a:xfrm>
                <a:off x="1456"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3" name="Group 59"/>
            <p:cNvGrpSpPr>
              <a:grpSpLocks/>
            </p:cNvGrpSpPr>
            <p:nvPr/>
          </p:nvGrpSpPr>
          <p:grpSpPr bwMode="auto">
            <a:xfrm>
              <a:off x="2243292" y="1718499"/>
              <a:ext cx="4597" cy="3368094"/>
              <a:chOff x="1602" y="-1384"/>
              <a:chExt cx="2" cy="1465"/>
            </a:xfrm>
          </p:grpSpPr>
          <p:sp>
            <p:nvSpPr>
              <p:cNvPr id="54" name="Freeform 60"/>
              <p:cNvSpPr>
                <a:spLocks/>
              </p:cNvSpPr>
              <p:nvPr/>
            </p:nvSpPr>
            <p:spPr bwMode="auto">
              <a:xfrm>
                <a:off x="1602"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4" name="Group 61"/>
            <p:cNvGrpSpPr>
              <a:grpSpLocks/>
            </p:cNvGrpSpPr>
            <p:nvPr/>
          </p:nvGrpSpPr>
          <p:grpSpPr bwMode="auto">
            <a:xfrm>
              <a:off x="2581137" y="1718499"/>
              <a:ext cx="4597" cy="3368094"/>
              <a:chOff x="1749" y="-1384"/>
              <a:chExt cx="2" cy="1465"/>
            </a:xfrm>
          </p:grpSpPr>
          <p:sp>
            <p:nvSpPr>
              <p:cNvPr id="53" name="Freeform 62"/>
              <p:cNvSpPr>
                <a:spLocks/>
              </p:cNvSpPr>
              <p:nvPr/>
            </p:nvSpPr>
            <p:spPr bwMode="auto">
              <a:xfrm>
                <a:off x="1749"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5" name="Group 63"/>
            <p:cNvGrpSpPr>
              <a:grpSpLocks/>
            </p:cNvGrpSpPr>
            <p:nvPr/>
          </p:nvGrpSpPr>
          <p:grpSpPr bwMode="auto">
            <a:xfrm>
              <a:off x="2918982" y="1718499"/>
              <a:ext cx="4597" cy="3368094"/>
              <a:chOff x="1896" y="-1384"/>
              <a:chExt cx="2" cy="1465"/>
            </a:xfrm>
          </p:grpSpPr>
          <p:sp>
            <p:nvSpPr>
              <p:cNvPr id="52" name="Freeform 64"/>
              <p:cNvSpPr>
                <a:spLocks/>
              </p:cNvSpPr>
              <p:nvPr/>
            </p:nvSpPr>
            <p:spPr bwMode="auto">
              <a:xfrm>
                <a:off x="1896"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6" name="Group 65"/>
            <p:cNvGrpSpPr>
              <a:grpSpLocks/>
            </p:cNvGrpSpPr>
            <p:nvPr/>
          </p:nvGrpSpPr>
          <p:grpSpPr bwMode="auto">
            <a:xfrm>
              <a:off x="3254528" y="1718499"/>
              <a:ext cx="4597" cy="3368094"/>
              <a:chOff x="2042" y="-1384"/>
              <a:chExt cx="2" cy="1465"/>
            </a:xfrm>
          </p:grpSpPr>
          <p:sp>
            <p:nvSpPr>
              <p:cNvPr id="51" name="Freeform 66"/>
              <p:cNvSpPr>
                <a:spLocks/>
              </p:cNvSpPr>
              <p:nvPr/>
            </p:nvSpPr>
            <p:spPr bwMode="auto">
              <a:xfrm>
                <a:off x="2042"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7" name="Group 67"/>
            <p:cNvGrpSpPr>
              <a:grpSpLocks/>
            </p:cNvGrpSpPr>
            <p:nvPr/>
          </p:nvGrpSpPr>
          <p:grpSpPr bwMode="auto">
            <a:xfrm>
              <a:off x="3592373" y="1718499"/>
              <a:ext cx="4597" cy="3368094"/>
              <a:chOff x="2189" y="-1384"/>
              <a:chExt cx="2" cy="1465"/>
            </a:xfrm>
          </p:grpSpPr>
          <p:sp>
            <p:nvSpPr>
              <p:cNvPr id="50" name="Freeform 68"/>
              <p:cNvSpPr>
                <a:spLocks/>
              </p:cNvSpPr>
              <p:nvPr/>
            </p:nvSpPr>
            <p:spPr bwMode="auto">
              <a:xfrm>
                <a:off x="2189"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8" name="Group 69"/>
            <p:cNvGrpSpPr>
              <a:grpSpLocks/>
            </p:cNvGrpSpPr>
            <p:nvPr/>
          </p:nvGrpSpPr>
          <p:grpSpPr bwMode="auto">
            <a:xfrm>
              <a:off x="3927920" y="1718499"/>
              <a:ext cx="4597" cy="3368094"/>
              <a:chOff x="2335" y="-1384"/>
              <a:chExt cx="2" cy="1465"/>
            </a:xfrm>
          </p:grpSpPr>
          <p:sp>
            <p:nvSpPr>
              <p:cNvPr id="49" name="Freeform 70"/>
              <p:cNvSpPr>
                <a:spLocks/>
              </p:cNvSpPr>
              <p:nvPr/>
            </p:nvSpPr>
            <p:spPr bwMode="auto">
              <a:xfrm>
                <a:off x="2335"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9" name="Group 71"/>
            <p:cNvGrpSpPr>
              <a:grpSpLocks/>
            </p:cNvGrpSpPr>
            <p:nvPr/>
          </p:nvGrpSpPr>
          <p:grpSpPr bwMode="auto">
            <a:xfrm>
              <a:off x="4265765" y="1718499"/>
              <a:ext cx="4597" cy="3368094"/>
              <a:chOff x="2482" y="-1384"/>
              <a:chExt cx="2" cy="1465"/>
            </a:xfrm>
          </p:grpSpPr>
          <p:sp>
            <p:nvSpPr>
              <p:cNvPr id="48" name="Freeform 72"/>
              <p:cNvSpPr>
                <a:spLocks/>
              </p:cNvSpPr>
              <p:nvPr/>
            </p:nvSpPr>
            <p:spPr bwMode="auto">
              <a:xfrm>
                <a:off x="2482"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0" name="Group 73"/>
            <p:cNvGrpSpPr>
              <a:grpSpLocks/>
            </p:cNvGrpSpPr>
            <p:nvPr/>
          </p:nvGrpSpPr>
          <p:grpSpPr bwMode="auto">
            <a:xfrm>
              <a:off x="1241249" y="4757830"/>
              <a:ext cx="3366957" cy="4598"/>
              <a:chOff x="1166" y="-62"/>
              <a:chExt cx="1465" cy="2"/>
            </a:xfrm>
          </p:grpSpPr>
          <p:sp>
            <p:nvSpPr>
              <p:cNvPr id="47" name="Freeform 74"/>
              <p:cNvSpPr>
                <a:spLocks/>
              </p:cNvSpPr>
              <p:nvPr/>
            </p:nvSpPr>
            <p:spPr bwMode="auto">
              <a:xfrm>
                <a:off x="1166" y="-62"/>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1" name="Group 75"/>
            <p:cNvGrpSpPr>
              <a:grpSpLocks/>
            </p:cNvGrpSpPr>
            <p:nvPr/>
          </p:nvGrpSpPr>
          <p:grpSpPr bwMode="auto">
            <a:xfrm>
              <a:off x="1241249" y="4419871"/>
              <a:ext cx="3366957" cy="4598"/>
              <a:chOff x="1166" y="-209"/>
              <a:chExt cx="1465" cy="2"/>
            </a:xfrm>
          </p:grpSpPr>
          <p:sp>
            <p:nvSpPr>
              <p:cNvPr id="46" name="Freeform 76"/>
              <p:cNvSpPr>
                <a:spLocks/>
              </p:cNvSpPr>
              <p:nvPr/>
            </p:nvSpPr>
            <p:spPr bwMode="auto">
              <a:xfrm>
                <a:off x="1166" y="-209"/>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2" name="Group 77"/>
            <p:cNvGrpSpPr>
              <a:grpSpLocks/>
            </p:cNvGrpSpPr>
            <p:nvPr/>
          </p:nvGrpSpPr>
          <p:grpSpPr bwMode="auto">
            <a:xfrm>
              <a:off x="1241249" y="4084211"/>
              <a:ext cx="3366957" cy="4598"/>
              <a:chOff x="1166" y="-355"/>
              <a:chExt cx="1465" cy="2"/>
            </a:xfrm>
          </p:grpSpPr>
          <p:sp>
            <p:nvSpPr>
              <p:cNvPr id="45" name="Freeform 78"/>
              <p:cNvSpPr>
                <a:spLocks/>
              </p:cNvSpPr>
              <p:nvPr/>
            </p:nvSpPr>
            <p:spPr bwMode="auto">
              <a:xfrm>
                <a:off x="1166" y="-355"/>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3" name="Group 79"/>
            <p:cNvGrpSpPr>
              <a:grpSpLocks/>
            </p:cNvGrpSpPr>
            <p:nvPr/>
          </p:nvGrpSpPr>
          <p:grpSpPr bwMode="auto">
            <a:xfrm>
              <a:off x="1241249" y="3746253"/>
              <a:ext cx="3366957" cy="4598"/>
              <a:chOff x="1166" y="-502"/>
              <a:chExt cx="1465" cy="2"/>
            </a:xfrm>
          </p:grpSpPr>
          <p:sp>
            <p:nvSpPr>
              <p:cNvPr id="44" name="Freeform 80"/>
              <p:cNvSpPr>
                <a:spLocks/>
              </p:cNvSpPr>
              <p:nvPr/>
            </p:nvSpPr>
            <p:spPr bwMode="auto">
              <a:xfrm>
                <a:off x="1166" y="-502"/>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4" name="Group 81"/>
            <p:cNvGrpSpPr>
              <a:grpSpLocks/>
            </p:cNvGrpSpPr>
            <p:nvPr/>
          </p:nvGrpSpPr>
          <p:grpSpPr bwMode="auto">
            <a:xfrm>
              <a:off x="1241249" y="3408294"/>
              <a:ext cx="3366957" cy="4598"/>
              <a:chOff x="1166" y="-649"/>
              <a:chExt cx="1465" cy="2"/>
            </a:xfrm>
          </p:grpSpPr>
          <p:sp>
            <p:nvSpPr>
              <p:cNvPr id="43" name="Freeform 82"/>
              <p:cNvSpPr>
                <a:spLocks/>
              </p:cNvSpPr>
              <p:nvPr/>
            </p:nvSpPr>
            <p:spPr bwMode="auto">
              <a:xfrm>
                <a:off x="1166" y="-649"/>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5" name="Group 83"/>
            <p:cNvGrpSpPr>
              <a:grpSpLocks/>
            </p:cNvGrpSpPr>
            <p:nvPr/>
          </p:nvGrpSpPr>
          <p:grpSpPr bwMode="auto">
            <a:xfrm>
              <a:off x="1241249" y="3072634"/>
              <a:ext cx="3366957" cy="4598"/>
              <a:chOff x="1166" y="-795"/>
              <a:chExt cx="1465" cy="2"/>
            </a:xfrm>
          </p:grpSpPr>
          <p:sp>
            <p:nvSpPr>
              <p:cNvPr id="42" name="Freeform 84"/>
              <p:cNvSpPr>
                <a:spLocks/>
              </p:cNvSpPr>
              <p:nvPr/>
            </p:nvSpPr>
            <p:spPr bwMode="auto">
              <a:xfrm>
                <a:off x="1166" y="-795"/>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6" name="Group 85"/>
            <p:cNvGrpSpPr>
              <a:grpSpLocks/>
            </p:cNvGrpSpPr>
            <p:nvPr/>
          </p:nvGrpSpPr>
          <p:grpSpPr bwMode="auto">
            <a:xfrm>
              <a:off x="1241249" y="2734675"/>
              <a:ext cx="3366957" cy="4598"/>
              <a:chOff x="1166" y="-942"/>
              <a:chExt cx="1465" cy="2"/>
            </a:xfrm>
          </p:grpSpPr>
          <p:sp>
            <p:nvSpPr>
              <p:cNvPr id="41" name="Freeform 86"/>
              <p:cNvSpPr>
                <a:spLocks/>
              </p:cNvSpPr>
              <p:nvPr/>
            </p:nvSpPr>
            <p:spPr bwMode="auto">
              <a:xfrm>
                <a:off x="1166" y="-942"/>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7" name="Group 87"/>
            <p:cNvGrpSpPr>
              <a:grpSpLocks/>
            </p:cNvGrpSpPr>
            <p:nvPr/>
          </p:nvGrpSpPr>
          <p:grpSpPr bwMode="auto">
            <a:xfrm>
              <a:off x="1241249" y="2399015"/>
              <a:ext cx="3366957" cy="4598"/>
              <a:chOff x="1166" y="-1088"/>
              <a:chExt cx="1465" cy="2"/>
            </a:xfrm>
          </p:grpSpPr>
          <p:sp>
            <p:nvSpPr>
              <p:cNvPr id="40" name="Freeform 88"/>
              <p:cNvSpPr>
                <a:spLocks/>
              </p:cNvSpPr>
              <p:nvPr/>
            </p:nvSpPr>
            <p:spPr bwMode="auto">
              <a:xfrm>
                <a:off x="1166" y="-1088"/>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8" name="Group 89"/>
            <p:cNvGrpSpPr>
              <a:grpSpLocks/>
            </p:cNvGrpSpPr>
            <p:nvPr/>
          </p:nvGrpSpPr>
          <p:grpSpPr bwMode="auto">
            <a:xfrm>
              <a:off x="1241249" y="2061056"/>
              <a:ext cx="3366957" cy="4598"/>
              <a:chOff x="1166" y="-1235"/>
              <a:chExt cx="1465" cy="2"/>
            </a:xfrm>
          </p:grpSpPr>
          <p:sp>
            <p:nvSpPr>
              <p:cNvPr id="39" name="Freeform 90"/>
              <p:cNvSpPr>
                <a:spLocks/>
              </p:cNvSpPr>
              <p:nvPr/>
            </p:nvSpPr>
            <p:spPr bwMode="auto">
              <a:xfrm>
                <a:off x="1166" y="-1235"/>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sp>
        <p:nvSpPr>
          <p:cNvPr id="58" name="TextBox 57"/>
          <p:cNvSpPr txBox="1"/>
          <p:nvPr/>
        </p:nvSpPr>
        <p:spPr>
          <a:xfrm>
            <a:off x="4514081" y="3783870"/>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4</a:t>
            </a:r>
            <a:endParaRPr lang="fa-IR" sz="3600" dirty="0">
              <a:cs typeface="B Koodak" panose="00000700000000000000" pitchFamily="2" charset="-78"/>
            </a:endParaRPr>
          </a:p>
        </p:txBody>
      </p:sp>
      <p:sp>
        <p:nvSpPr>
          <p:cNvPr id="59" name="TextBox 58"/>
          <p:cNvSpPr txBox="1"/>
          <p:nvPr/>
        </p:nvSpPr>
        <p:spPr>
          <a:xfrm>
            <a:off x="5355830" y="3783870"/>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5</a:t>
            </a:r>
            <a:endParaRPr lang="fa-IR" sz="3600" dirty="0">
              <a:cs typeface="B Koodak" panose="00000700000000000000" pitchFamily="2" charset="-78"/>
            </a:endParaRPr>
          </a:p>
        </p:txBody>
      </p:sp>
      <p:pic>
        <p:nvPicPr>
          <p:cNvPr id="67" name="Picture 66"/>
          <p:cNvPicPr>
            <a:picLocks noChangeAspect="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2716" y="11739"/>
            <a:ext cx="1957578" cy="6858000"/>
          </a:xfrm>
          <a:prstGeom prst="rect">
            <a:avLst/>
          </a:prstGeom>
        </p:spPr>
      </p:pic>
      <mc:AlternateContent xmlns:mc="http://schemas.openxmlformats.org/markup-compatibility/2006" xmlns:a14="http://schemas.microsoft.com/office/drawing/2010/main">
        <mc:Choice Requires="a14">
          <p:sp>
            <p:nvSpPr>
              <p:cNvPr id="68" name="TextBox 67"/>
              <p:cNvSpPr txBox="1"/>
              <p:nvPr/>
            </p:nvSpPr>
            <p:spPr>
              <a:xfrm>
                <a:off x="1679954" y="3739680"/>
                <a:ext cx="979809" cy="948529"/>
              </a:xfrm>
              <a:prstGeom prst="rect">
                <a:avLst/>
              </a:prstGeom>
              <a:noFill/>
            </p:spPr>
            <p:txBody>
              <a:bodyPr wrap="square" rtlCol="1">
                <a:spAutoFit/>
              </a:bodyPr>
              <a:lstStyle/>
              <a:p>
                <a:pPr algn="just"/>
                <a14:m>
                  <m:oMathPara xmlns:m="http://schemas.openxmlformats.org/officeDocument/2006/math">
                    <m:oMathParaPr>
                      <m:jc m:val="centerGroup"/>
                    </m:oMathParaPr>
                    <m:oMath xmlns:m="http://schemas.openxmlformats.org/officeDocument/2006/math">
                      <m:f>
                        <m:fPr>
                          <m:ctrlPr>
                            <a:rPr lang="fa-IR" sz="2800" i="1" smtClean="0">
                              <a:effectLst>
                                <a:outerShdw blurRad="38100" dist="38100" dir="2700000" algn="tl">
                                  <a:srgbClr val="000000">
                                    <a:alpha val="43137"/>
                                  </a:srgbClr>
                                </a:outerShdw>
                              </a:effectLst>
                              <a:latin typeface="Cambria Math" panose="02040503050406030204" pitchFamily="18" charset="0"/>
                              <a:cs typeface="B Koodak" panose="00000700000000000000" pitchFamily="2" charset="-78"/>
                            </a:rPr>
                          </m:ctrlPr>
                        </m:fPr>
                        <m:num>
                          <m:r>
                            <m:rPr>
                              <m:nor/>
                            </m:rPr>
                            <a:rPr lang="fa-IR" sz="3600" b="0" i="0" dirty="0" smtClean="0">
                              <a:effectLst>
                                <a:outerShdw blurRad="38100" dist="38100" dir="2700000" algn="tl">
                                  <a:srgbClr val="000000">
                                    <a:alpha val="43137"/>
                                  </a:srgbClr>
                                </a:outerShdw>
                              </a:effectLst>
                              <a:cs typeface="B Koodak" panose="00000700000000000000" pitchFamily="2" charset="-78"/>
                            </a:rPr>
                            <m:t>45</m:t>
                          </m:r>
                        </m:num>
                        <m:den>
                          <m:r>
                            <m:rPr>
                              <m:nor/>
                            </m:rPr>
                            <a:rPr lang="fa-IR" sz="3600" dirty="0" smtClean="0">
                              <a:effectLst>
                                <a:outerShdw blurRad="38100" dist="38100" dir="2700000" algn="tl">
                                  <a:srgbClr val="000000">
                                    <a:alpha val="43137"/>
                                  </a:srgbClr>
                                </a:outerShdw>
                              </a:effectLst>
                              <a:cs typeface="B Koodak" panose="00000700000000000000" pitchFamily="2" charset="-78"/>
                            </a:rPr>
                            <m:t>100</m:t>
                          </m:r>
                        </m:den>
                      </m:f>
                    </m:oMath>
                  </m:oMathPara>
                </a14:m>
                <a:endParaRPr lang="fa-IR" sz="4000" dirty="0">
                  <a:effectLst>
                    <a:outerShdw blurRad="38100" dist="38100" dir="2700000" algn="tl">
                      <a:srgbClr val="000000">
                        <a:alpha val="43137"/>
                      </a:srgbClr>
                    </a:outerShdw>
                  </a:effectLst>
                  <a:cs typeface="B Koodak" panose="00000700000000000000" pitchFamily="2" charset="-78"/>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1679954" y="3739680"/>
                <a:ext cx="979809" cy="948529"/>
              </a:xfrm>
              <a:prstGeom prst="rect">
                <a:avLst/>
              </a:prstGeom>
              <a:blipFill rotWithShape="0">
                <a:blip r:embed="rId4"/>
                <a:stretch>
                  <a:fillRect b="-1923"/>
                </a:stretch>
              </a:blipFill>
            </p:spPr>
            <p:txBody>
              <a:bodyPr/>
              <a:lstStyle/>
              <a:p>
                <a:r>
                  <a:rPr lang="fa-IR">
                    <a:noFill/>
                  </a:rPr>
                  <a:t> </a:t>
                </a:r>
              </a:p>
            </p:txBody>
          </p:sp>
        </mc:Fallback>
      </mc:AlternateContent>
    </p:spTree>
    <p:custDataLst>
      <p:tags r:id="rId1"/>
    </p:custDataLst>
    <p:extLst>
      <p:ext uri="{BB962C8B-B14F-4D97-AF65-F5344CB8AC3E}">
        <p14:creationId xmlns:p14="http://schemas.microsoft.com/office/powerpoint/2010/main" val="2201886617"/>
      </p:ext>
    </p:extLst>
  </p:cSld>
  <p:clrMapOvr>
    <a:masterClrMapping/>
  </p:clrMapOvr>
  <mc:AlternateContent xmlns:mc="http://schemas.openxmlformats.org/markup-compatibility/2006">
    <mc:Choice xmlns:p14="http://schemas.microsoft.com/office/powerpoint/2010/main" Requires="p14">
      <p:transition spd="slow" p14:dur="1200" advTm="36455">
        <p14:prism/>
      </p:transition>
    </mc:Choice>
    <mc:Fallback>
      <p:transition spd="slow" advTm="3645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p:cTn id="26" dur="500" fill="hold"/>
                                        <p:tgtEl>
                                          <p:spTgt spid="60"/>
                                        </p:tgtEl>
                                        <p:attrNameLst>
                                          <p:attrName>ppt_w</p:attrName>
                                        </p:attrNameLst>
                                      </p:cBhvr>
                                      <p:tavLst>
                                        <p:tav tm="0">
                                          <p:val>
                                            <p:fltVal val="0"/>
                                          </p:val>
                                        </p:tav>
                                        <p:tav tm="100000">
                                          <p:val>
                                            <p:strVal val="#ppt_w"/>
                                          </p:val>
                                        </p:tav>
                                      </p:tavLst>
                                    </p:anim>
                                    <p:anim calcmode="lin" valueType="num">
                                      <p:cBhvr>
                                        <p:cTn id="27" dur="500" fill="hold"/>
                                        <p:tgtEl>
                                          <p:spTgt spid="60"/>
                                        </p:tgtEl>
                                        <p:attrNameLst>
                                          <p:attrName>ppt_h</p:attrName>
                                        </p:attrNameLst>
                                      </p:cBhvr>
                                      <p:tavLst>
                                        <p:tav tm="0">
                                          <p:val>
                                            <p:fltVal val="0"/>
                                          </p:val>
                                        </p:tav>
                                        <p:tav tm="100000">
                                          <p:val>
                                            <p:strVal val="#ppt_h"/>
                                          </p:val>
                                        </p:tav>
                                      </p:tavLst>
                                    </p:anim>
                                    <p:animEffect transition="in" filter="fade">
                                      <p:cBhvr>
                                        <p:cTn id="28" dur="5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p:cTn id="33" dur="500" fill="hold"/>
                                        <p:tgtEl>
                                          <p:spTgt spid="61"/>
                                        </p:tgtEl>
                                        <p:attrNameLst>
                                          <p:attrName>ppt_w</p:attrName>
                                        </p:attrNameLst>
                                      </p:cBhvr>
                                      <p:tavLst>
                                        <p:tav tm="0">
                                          <p:val>
                                            <p:fltVal val="0"/>
                                          </p:val>
                                        </p:tav>
                                        <p:tav tm="100000">
                                          <p:val>
                                            <p:strVal val="#ppt_w"/>
                                          </p:val>
                                        </p:tav>
                                      </p:tavLst>
                                    </p:anim>
                                    <p:anim calcmode="lin" valueType="num">
                                      <p:cBhvr>
                                        <p:cTn id="34" dur="500" fill="hold"/>
                                        <p:tgtEl>
                                          <p:spTgt spid="61"/>
                                        </p:tgtEl>
                                        <p:attrNameLst>
                                          <p:attrName>ppt_h</p:attrName>
                                        </p:attrNameLst>
                                      </p:cBhvr>
                                      <p:tavLst>
                                        <p:tav tm="0">
                                          <p:val>
                                            <p:fltVal val="0"/>
                                          </p:val>
                                        </p:tav>
                                        <p:tav tm="100000">
                                          <p:val>
                                            <p:strVal val="#ppt_h"/>
                                          </p:val>
                                        </p:tav>
                                      </p:tavLst>
                                    </p:anim>
                                    <p:animEffect transition="in" filter="fade">
                                      <p:cBhvr>
                                        <p:cTn id="35" dur="500"/>
                                        <p:tgtEl>
                                          <p:spTgt spid="6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6"/>
                                        </p:tgtEl>
                                        <p:attrNameLst>
                                          <p:attrName>style.visibility</p:attrName>
                                        </p:attrNameLst>
                                      </p:cBhvr>
                                      <p:to>
                                        <p:strVal val="visible"/>
                                      </p:to>
                                    </p:set>
                                    <p:anim calcmode="lin" valueType="num">
                                      <p:cBhvr>
                                        <p:cTn id="40" dur="500" fill="hold"/>
                                        <p:tgtEl>
                                          <p:spTgt spid="66"/>
                                        </p:tgtEl>
                                        <p:attrNameLst>
                                          <p:attrName>ppt_w</p:attrName>
                                        </p:attrNameLst>
                                      </p:cBhvr>
                                      <p:tavLst>
                                        <p:tav tm="0">
                                          <p:val>
                                            <p:fltVal val="0"/>
                                          </p:val>
                                        </p:tav>
                                        <p:tav tm="100000">
                                          <p:val>
                                            <p:strVal val="#ppt_w"/>
                                          </p:val>
                                        </p:tav>
                                      </p:tavLst>
                                    </p:anim>
                                    <p:anim calcmode="lin" valueType="num">
                                      <p:cBhvr>
                                        <p:cTn id="41" dur="500" fill="hold"/>
                                        <p:tgtEl>
                                          <p:spTgt spid="66"/>
                                        </p:tgtEl>
                                        <p:attrNameLst>
                                          <p:attrName>ppt_h</p:attrName>
                                        </p:attrNameLst>
                                      </p:cBhvr>
                                      <p:tavLst>
                                        <p:tav tm="0">
                                          <p:val>
                                            <p:fltVal val="0"/>
                                          </p:val>
                                        </p:tav>
                                        <p:tav tm="100000">
                                          <p:val>
                                            <p:strVal val="#ppt_h"/>
                                          </p:val>
                                        </p:tav>
                                      </p:tavLst>
                                    </p:anim>
                                    <p:animEffect transition="in" filter="fade">
                                      <p:cBhvr>
                                        <p:cTn id="42" dur="500"/>
                                        <p:tgtEl>
                                          <p:spTgt spid="6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cBhvr>
                                        <p:cTn id="54" dur="500" fill="hold"/>
                                        <p:tgtEl>
                                          <p:spTgt spid="62"/>
                                        </p:tgtEl>
                                        <p:attrNameLst>
                                          <p:attrName>ppt_w</p:attrName>
                                        </p:attrNameLst>
                                      </p:cBhvr>
                                      <p:tavLst>
                                        <p:tav tm="0">
                                          <p:val>
                                            <p:fltVal val="0"/>
                                          </p:val>
                                        </p:tav>
                                        <p:tav tm="100000">
                                          <p:val>
                                            <p:strVal val="#ppt_w"/>
                                          </p:val>
                                        </p:tav>
                                      </p:tavLst>
                                    </p:anim>
                                    <p:anim calcmode="lin" valueType="num">
                                      <p:cBhvr>
                                        <p:cTn id="55" dur="500" fill="hold"/>
                                        <p:tgtEl>
                                          <p:spTgt spid="62"/>
                                        </p:tgtEl>
                                        <p:attrNameLst>
                                          <p:attrName>ppt_h</p:attrName>
                                        </p:attrNameLst>
                                      </p:cBhvr>
                                      <p:tavLst>
                                        <p:tav tm="0">
                                          <p:val>
                                            <p:fltVal val="0"/>
                                          </p:val>
                                        </p:tav>
                                        <p:tav tm="100000">
                                          <p:val>
                                            <p:strVal val="#ppt_h"/>
                                          </p:val>
                                        </p:tav>
                                      </p:tavLst>
                                    </p:anim>
                                    <p:animEffect transition="in" filter="fade">
                                      <p:cBhvr>
                                        <p:cTn id="56" dur="500"/>
                                        <p:tgtEl>
                                          <p:spTgt spid="6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64"/>
                                        </p:tgtEl>
                                        <p:attrNameLst>
                                          <p:attrName>style.visibility</p:attrName>
                                        </p:attrNameLst>
                                      </p:cBhvr>
                                      <p:to>
                                        <p:strVal val="visible"/>
                                      </p:to>
                                    </p:set>
                                    <p:anim calcmode="lin" valueType="num">
                                      <p:cBhvr>
                                        <p:cTn id="68" dur="500" fill="hold"/>
                                        <p:tgtEl>
                                          <p:spTgt spid="64"/>
                                        </p:tgtEl>
                                        <p:attrNameLst>
                                          <p:attrName>ppt_w</p:attrName>
                                        </p:attrNameLst>
                                      </p:cBhvr>
                                      <p:tavLst>
                                        <p:tav tm="0">
                                          <p:val>
                                            <p:fltVal val="0"/>
                                          </p:val>
                                        </p:tav>
                                        <p:tav tm="100000">
                                          <p:val>
                                            <p:strVal val="#ppt_w"/>
                                          </p:val>
                                        </p:tav>
                                      </p:tavLst>
                                    </p:anim>
                                    <p:anim calcmode="lin" valueType="num">
                                      <p:cBhvr>
                                        <p:cTn id="69" dur="500" fill="hold"/>
                                        <p:tgtEl>
                                          <p:spTgt spid="64"/>
                                        </p:tgtEl>
                                        <p:attrNameLst>
                                          <p:attrName>ppt_h</p:attrName>
                                        </p:attrNameLst>
                                      </p:cBhvr>
                                      <p:tavLst>
                                        <p:tav tm="0">
                                          <p:val>
                                            <p:fltVal val="0"/>
                                          </p:val>
                                        </p:tav>
                                        <p:tav tm="100000">
                                          <p:val>
                                            <p:strVal val="#ppt_h"/>
                                          </p:val>
                                        </p:tav>
                                      </p:tavLst>
                                    </p:anim>
                                    <p:animEffect transition="in" filter="fade">
                                      <p:cBhvr>
                                        <p:cTn id="70" dur="500"/>
                                        <p:tgtEl>
                                          <p:spTgt spid="64"/>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65"/>
                                        </p:tgtEl>
                                        <p:attrNameLst>
                                          <p:attrName>style.visibility</p:attrName>
                                        </p:attrNameLst>
                                      </p:cBhvr>
                                      <p:to>
                                        <p:strVal val="visible"/>
                                      </p:to>
                                    </p:set>
                                    <p:anim calcmode="lin" valueType="num">
                                      <p:cBhvr>
                                        <p:cTn id="75" dur="500" fill="hold"/>
                                        <p:tgtEl>
                                          <p:spTgt spid="65"/>
                                        </p:tgtEl>
                                        <p:attrNameLst>
                                          <p:attrName>ppt_w</p:attrName>
                                        </p:attrNameLst>
                                      </p:cBhvr>
                                      <p:tavLst>
                                        <p:tav tm="0">
                                          <p:val>
                                            <p:fltVal val="0"/>
                                          </p:val>
                                        </p:tav>
                                        <p:tav tm="100000">
                                          <p:val>
                                            <p:strVal val="#ppt_w"/>
                                          </p:val>
                                        </p:tav>
                                      </p:tavLst>
                                    </p:anim>
                                    <p:anim calcmode="lin" valueType="num">
                                      <p:cBhvr>
                                        <p:cTn id="76" dur="500" fill="hold"/>
                                        <p:tgtEl>
                                          <p:spTgt spid="65"/>
                                        </p:tgtEl>
                                        <p:attrNameLst>
                                          <p:attrName>ppt_h</p:attrName>
                                        </p:attrNameLst>
                                      </p:cBhvr>
                                      <p:tavLst>
                                        <p:tav tm="0">
                                          <p:val>
                                            <p:fltVal val="0"/>
                                          </p:val>
                                        </p:tav>
                                        <p:tav tm="100000">
                                          <p:val>
                                            <p:strVal val="#ppt_h"/>
                                          </p:val>
                                        </p:tav>
                                      </p:tavLst>
                                    </p:anim>
                                    <p:animEffect transition="in" filter="fade">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6"/>
                                        </p:tgtEl>
                                        <p:attrNameLst>
                                          <p:attrName>style.visibility</p:attrName>
                                        </p:attrNameLst>
                                      </p:cBhvr>
                                      <p:to>
                                        <p:strVal val="visible"/>
                                      </p:to>
                                    </p:set>
                                    <p:anim calcmode="lin" valueType="num">
                                      <p:cBhvr>
                                        <p:cTn id="82" dur="500" fill="hold"/>
                                        <p:tgtEl>
                                          <p:spTgt spid="6"/>
                                        </p:tgtEl>
                                        <p:attrNameLst>
                                          <p:attrName>ppt_w</p:attrName>
                                        </p:attrNameLst>
                                      </p:cBhvr>
                                      <p:tavLst>
                                        <p:tav tm="0">
                                          <p:val>
                                            <p:fltVal val="0"/>
                                          </p:val>
                                        </p:tav>
                                        <p:tav tm="100000">
                                          <p:val>
                                            <p:strVal val="#ppt_w"/>
                                          </p:val>
                                        </p:tav>
                                      </p:tavLst>
                                    </p:anim>
                                    <p:anim calcmode="lin" valueType="num">
                                      <p:cBhvr>
                                        <p:cTn id="83" dur="500" fill="hold"/>
                                        <p:tgtEl>
                                          <p:spTgt spid="6"/>
                                        </p:tgtEl>
                                        <p:attrNameLst>
                                          <p:attrName>ppt_h</p:attrName>
                                        </p:attrNameLst>
                                      </p:cBhvr>
                                      <p:tavLst>
                                        <p:tav tm="0">
                                          <p:val>
                                            <p:fltVal val="0"/>
                                          </p:val>
                                        </p:tav>
                                        <p:tav tm="100000">
                                          <p:val>
                                            <p:strVal val="#ppt_h"/>
                                          </p:val>
                                        </p:tav>
                                      </p:tavLst>
                                    </p:anim>
                                    <p:animEffect transition="in" filter="fade">
                                      <p:cBhvr>
                                        <p:cTn id="84" dur="500"/>
                                        <p:tgtEl>
                                          <p:spTgt spid="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500"/>
                                        <p:tgtEl>
                                          <p:spTgt spid="1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5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ppt_w</p:attrName>
                                        </p:attrNameLst>
                                      </p:cBhvr>
                                      <p:tavLst>
                                        <p:tav tm="0">
                                          <p:val>
                                            <p:fltVal val="0"/>
                                          </p:val>
                                        </p:tav>
                                        <p:tav tm="100000">
                                          <p:val>
                                            <p:strVal val="#ppt_w"/>
                                          </p:val>
                                        </p:tav>
                                      </p:tavLst>
                                    </p:anim>
                                    <p:anim calcmode="lin" valueType="num">
                                      <p:cBhvr>
                                        <p:cTn id="98" dur="500" fill="hold"/>
                                        <p:tgtEl>
                                          <p:spTgt spid="15"/>
                                        </p:tgtEl>
                                        <p:attrNameLst>
                                          <p:attrName>ppt_h</p:attrName>
                                        </p:attrNameLst>
                                      </p:cBhvr>
                                      <p:tavLst>
                                        <p:tav tm="0">
                                          <p:val>
                                            <p:fltVal val="0"/>
                                          </p:val>
                                        </p:tav>
                                        <p:tav tm="100000">
                                          <p:val>
                                            <p:strVal val="#ppt_h"/>
                                          </p:val>
                                        </p:tav>
                                      </p:tavLst>
                                    </p:anim>
                                    <p:animEffect transition="in" filter="fade">
                                      <p:cBhvr>
                                        <p:cTn id="99" dur="500"/>
                                        <p:tgtEl>
                                          <p:spTgt spid="1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6"/>
                                        </p:tgtEl>
                                        <p:attrNameLst>
                                          <p:attrName>style.visibility</p:attrName>
                                        </p:attrNameLst>
                                      </p:cBhvr>
                                      <p:to>
                                        <p:strVal val="visible"/>
                                      </p:to>
                                    </p:set>
                                    <p:anim calcmode="lin" valueType="num">
                                      <p:cBhvr>
                                        <p:cTn id="102" dur="500" fill="hold"/>
                                        <p:tgtEl>
                                          <p:spTgt spid="16"/>
                                        </p:tgtEl>
                                        <p:attrNameLst>
                                          <p:attrName>ppt_w</p:attrName>
                                        </p:attrNameLst>
                                      </p:cBhvr>
                                      <p:tavLst>
                                        <p:tav tm="0">
                                          <p:val>
                                            <p:fltVal val="0"/>
                                          </p:val>
                                        </p:tav>
                                        <p:tav tm="100000">
                                          <p:val>
                                            <p:strVal val="#ppt_w"/>
                                          </p:val>
                                        </p:tav>
                                      </p:tavLst>
                                    </p:anim>
                                    <p:anim calcmode="lin" valueType="num">
                                      <p:cBhvr>
                                        <p:cTn id="103" dur="500" fill="hold"/>
                                        <p:tgtEl>
                                          <p:spTgt spid="16"/>
                                        </p:tgtEl>
                                        <p:attrNameLst>
                                          <p:attrName>ppt_h</p:attrName>
                                        </p:attrNameLst>
                                      </p:cBhvr>
                                      <p:tavLst>
                                        <p:tav tm="0">
                                          <p:val>
                                            <p:fltVal val="0"/>
                                          </p:val>
                                        </p:tav>
                                        <p:tav tm="100000">
                                          <p:val>
                                            <p:strVal val="#ppt_h"/>
                                          </p:val>
                                        </p:tav>
                                      </p:tavLst>
                                    </p:anim>
                                    <p:animEffect transition="in" filter="fade">
                                      <p:cBhvr>
                                        <p:cTn id="104" dur="500"/>
                                        <p:tgtEl>
                                          <p:spTgt spid="16"/>
                                        </p:tgtEl>
                                      </p:cBhvr>
                                    </p:animEffect>
                                  </p:childTnLst>
                                </p:cTn>
                              </p:par>
                            </p:childTnLst>
                          </p:cTn>
                        </p:par>
                      </p:childTnLst>
                    </p:cTn>
                  </p:par>
                  <p:par>
                    <p:cTn id="105" fill="hold">
                      <p:stCondLst>
                        <p:cond delay="indefinite"/>
                      </p:stCondLst>
                      <p:childTnLst>
                        <p:par>
                          <p:cTn id="106" fill="hold">
                            <p:stCondLst>
                              <p:cond delay="0"/>
                            </p:stCondLst>
                            <p:childTnLst>
                              <p:par>
                                <p:cTn id="107" presetID="19" presetClass="emph" presetSubtype="0" fill="hold" grpId="1" nodeType="clickEffect">
                                  <p:stCondLst>
                                    <p:cond delay="0"/>
                                  </p:stCondLst>
                                  <p:childTnLst>
                                    <p:animClr clrSpc="rgb" dir="cw">
                                      <p:cBhvr override="childStyle">
                                        <p:cTn id="108" dur="500" fill="hold"/>
                                        <p:tgtEl>
                                          <p:spTgt spid="18"/>
                                        </p:tgtEl>
                                        <p:attrNameLst>
                                          <p:attrName>style.color</p:attrName>
                                        </p:attrNameLst>
                                      </p:cBhvr>
                                      <p:to>
                                        <a:schemeClr val="accent2"/>
                                      </p:to>
                                    </p:animClr>
                                    <p:animClr clrSpc="rgb" dir="cw">
                                      <p:cBhvr>
                                        <p:cTn id="109" dur="500" fill="hold"/>
                                        <p:tgtEl>
                                          <p:spTgt spid="18"/>
                                        </p:tgtEl>
                                        <p:attrNameLst>
                                          <p:attrName>fillcolor</p:attrName>
                                        </p:attrNameLst>
                                      </p:cBhvr>
                                      <p:to>
                                        <a:schemeClr val="accent2"/>
                                      </p:to>
                                    </p:animClr>
                                    <p:set>
                                      <p:cBhvr>
                                        <p:cTn id="110" dur="500" fill="hold"/>
                                        <p:tgtEl>
                                          <p:spTgt spid="18"/>
                                        </p:tgtEl>
                                        <p:attrNameLst>
                                          <p:attrName>fill.type</p:attrName>
                                        </p:attrNameLst>
                                      </p:cBhvr>
                                      <p:to>
                                        <p:strVal val="solid"/>
                                      </p:to>
                                    </p:set>
                                    <p:set>
                                      <p:cBhvr>
                                        <p:cTn id="111" dur="500" fill="hold"/>
                                        <p:tgtEl>
                                          <p:spTgt spid="18"/>
                                        </p:tgtEl>
                                        <p:attrNameLst>
                                          <p:attrName>fill.on</p:attrName>
                                        </p:attrNameLst>
                                      </p:cBhvr>
                                      <p:to>
                                        <p:strVal val="true"/>
                                      </p:to>
                                    </p:set>
                                  </p:childTnLst>
                                </p:cTn>
                              </p:par>
                            </p:childTnLst>
                          </p:cTn>
                        </p:par>
                      </p:childTnLst>
                    </p:cTn>
                  </p:par>
                  <p:par>
                    <p:cTn id="112" fill="hold">
                      <p:stCondLst>
                        <p:cond delay="indefinite"/>
                      </p:stCondLst>
                      <p:childTnLst>
                        <p:par>
                          <p:cTn id="113" fill="hold">
                            <p:stCondLst>
                              <p:cond delay="0"/>
                            </p:stCondLst>
                            <p:childTnLst>
                              <p:par>
                                <p:cTn id="114" presetID="19" presetClass="emph" presetSubtype="0" fill="hold" grpId="1" nodeType="clickEffect">
                                  <p:stCondLst>
                                    <p:cond delay="0"/>
                                  </p:stCondLst>
                                  <p:childTnLst>
                                    <p:animClr clrSpc="rgb" dir="cw">
                                      <p:cBhvr override="childStyle">
                                        <p:cTn id="115" dur="500" fill="hold"/>
                                        <p:tgtEl>
                                          <p:spTgt spid="60"/>
                                        </p:tgtEl>
                                        <p:attrNameLst>
                                          <p:attrName>style.color</p:attrName>
                                        </p:attrNameLst>
                                      </p:cBhvr>
                                      <p:to>
                                        <a:schemeClr val="accent2"/>
                                      </p:to>
                                    </p:animClr>
                                    <p:animClr clrSpc="rgb" dir="cw">
                                      <p:cBhvr>
                                        <p:cTn id="116" dur="500" fill="hold"/>
                                        <p:tgtEl>
                                          <p:spTgt spid="60"/>
                                        </p:tgtEl>
                                        <p:attrNameLst>
                                          <p:attrName>fillcolor</p:attrName>
                                        </p:attrNameLst>
                                      </p:cBhvr>
                                      <p:to>
                                        <a:schemeClr val="accent2"/>
                                      </p:to>
                                    </p:animClr>
                                    <p:set>
                                      <p:cBhvr>
                                        <p:cTn id="117" dur="500" fill="hold"/>
                                        <p:tgtEl>
                                          <p:spTgt spid="60"/>
                                        </p:tgtEl>
                                        <p:attrNameLst>
                                          <p:attrName>fill.type</p:attrName>
                                        </p:attrNameLst>
                                      </p:cBhvr>
                                      <p:to>
                                        <p:strVal val="solid"/>
                                      </p:to>
                                    </p:set>
                                    <p:set>
                                      <p:cBhvr>
                                        <p:cTn id="118" dur="500" fill="hold"/>
                                        <p:tgtEl>
                                          <p:spTgt spid="60"/>
                                        </p:tgtEl>
                                        <p:attrNameLst>
                                          <p:attrName>fill.on</p:attrName>
                                        </p:attrNameLst>
                                      </p:cBhvr>
                                      <p:to>
                                        <p:strVal val="true"/>
                                      </p:to>
                                    </p:set>
                                  </p:childTnLst>
                                </p:cTn>
                              </p:par>
                            </p:childTnLst>
                          </p:cTn>
                        </p:par>
                      </p:childTnLst>
                    </p:cTn>
                  </p:par>
                  <p:par>
                    <p:cTn id="119" fill="hold">
                      <p:stCondLst>
                        <p:cond delay="indefinite"/>
                      </p:stCondLst>
                      <p:childTnLst>
                        <p:par>
                          <p:cTn id="120" fill="hold">
                            <p:stCondLst>
                              <p:cond delay="0"/>
                            </p:stCondLst>
                            <p:childTnLst>
                              <p:par>
                                <p:cTn id="121" presetID="19" presetClass="emph" presetSubtype="0" fill="hold" grpId="1" nodeType="clickEffect">
                                  <p:stCondLst>
                                    <p:cond delay="0"/>
                                  </p:stCondLst>
                                  <p:childTnLst>
                                    <p:animClr clrSpc="rgb" dir="cw">
                                      <p:cBhvr override="childStyle">
                                        <p:cTn id="122" dur="500" fill="hold"/>
                                        <p:tgtEl>
                                          <p:spTgt spid="61"/>
                                        </p:tgtEl>
                                        <p:attrNameLst>
                                          <p:attrName>style.color</p:attrName>
                                        </p:attrNameLst>
                                      </p:cBhvr>
                                      <p:to>
                                        <a:schemeClr val="accent2"/>
                                      </p:to>
                                    </p:animClr>
                                    <p:animClr clrSpc="rgb" dir="cw">
                                      <p:cBhvr>
                                        <p:cTn id="123" dur="500" fill="hold"/>
                                        <p:tgtEl>
                                          <p:spTgt spid="61"/>
                                        </p:tgtEl>
                                        <p:attrNameLst>
                                          <p:attrName>fillcolor</p:attrName>
                                        </p:attrNameLst>
                                      </p:cBhvr>
                                      <p:to>
                                        <a:schemeClr val="accent2"/>
                                      </p:to>
                                    </p:animClr>
                                    <p:set>
                                      <p:cBhvr>
                                        <p:cTn id="124" dur="500" fill="hold"/>
                                        <p:tgtEl>
                                          <p:spTgt spid="61"/>
                                        </p:tgtEl>
                                        <p:attrNameLst>
                                          <p:attrName>fill.type</p:attrName>
                                        </p:attrNameLst>
                                      </p:cBhvr>
                                      <p:to>
                                        <p:strVal val="solid"/>
                                      </p:to>
                                    </p:set>
                                    <p:set>
                                      <p:cBhvr>
                                        <p:cTn id="125" dur="500" fill="hold"/>
                                        <p:tgtEl>
                                          <p:spTgt spid="61"/>
                                        </p:tgtEl>
                                        <p:attrNameLst>
                                          <p:attrName>fill.on</p:attrName>
                                        </p:attrNameLst>
                                      </p:cBhvr>
                                      <p:to>
                                        <p:strVal val="true"/>
                                      </p:to>
                                    </p:set>
                                  </p:childTnLst>
                                </p:cTn>
                              </p:par>
                            </p:childTnLst>
                          </p:cTn>
                        </p:par>
                      </p:childTnLst>
                    </p:cTn>
                  </p:par>
                  <p:par>
                    <p:cTn id="126" fill="hold">
                      <p:stCondLst>
                        <p:cond delay="indefinite"/>
                      </p:stCondLst>
                      <p:childTnLst>
                        <p:par>
                          <p:cTn id="127" fill="hold">
                            <p:stCondLst>
                              <p:cond delay="0"/>
                            </p:stCondLst>
                            <p:childTnLst>
                              <p:par>
                                <p:cTn id="128" presetID="19" presetClass="emph" presetSubtype="0" fill="hold" grpId="1" nodeType="clickEffect">
                                  <p:stCondLst>
                                    <p:cond delay="0"/>
                                  </p:stCondLst>
                                  <p:childTnLst>
                                    <p:animClr clrSpc="rgb" dir="cw">
                                      <p:cBhvr override="childStyle">
                                        <p:cTn id="129" dur="500" fill="hold"/>
                                        <p:tgtEl>
                                          <p:spTgt spid="66"/>
                                        </p:tgtEl>
                                        <p:attrNameLst>
                                          <p:attrName>style.color</p:attrName>
                                        </p:attrNameLst>
                                      </p:cBhvr>
                                      <p:to>
                                        <a:schemeClr val="accent2"/>
                                      </p:to>
                                    </p:animClr>
                                    <p:animClr clrSpc="rgb" dir="cw">
                                      <p:cBhvr>
                                        <p:cTn id="130" dur="500" fill="hold"/>
                                        <p:tgtEl>
                                          <p:spTgt spid="66"/>
                                        </p:tgtEl>
                                        <p:attrNameLst>
                                          <p:attrName>fillcolor</p:attrName>
                                        </p:attrNameLst>
                                      </p:cBhvr>
                                      <p:to>
                                        <a:schemeClr val="accent2"/>
                                      </p:to>
                                    </p:animClr>
                                    <p:set>
                                      <p:cBhvr>
                                        <p:cTn id="131" dur="500" fill="hold"/>
                                        <p:tgtEl>
                                          <p:spTgt spid="66"/>
                                        </p:tgtEl>
                                        <p:attrNameLst>
                                          <p:attrName>fill.type</p:attrName>
                                        </p:attrNameLst>
                                      </p:cBhvr>
                                      <p:to>
                                        <p:strVal val="solid"/>
                                      </p:to>
                                    </p:set>
                                    <p:set>
                                      <p:cBhvr>
                                        <p:cTn id="132" dur="500" fill="hold"/>
                                        <p:tgtEl>
                                          <p:spTgt spid="66"/>
                                        </p:tgtEl>
                                        <p:attrNameLst>
                                          <p:attrName>fill.on</p:attrName>
                                        </p:attrNameLst>
                                      </p:cBhvr>
                                      <p:to>
                                        <p:strVal val="true"/>
                                      </p:to>
                                    </p:set>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19" presetClass="emph" presetSubtype="0" fill="hold" grpId="1" nodeType="clickEffect">
                                  <p:stCondLst>
                                    <p:cond delay="0"/>
                                  </p:stCondLst>
                                  <p:childTnLst>
                                    <p:animClr clrSpc="rgb" dir="cw">
                                      <p:cBhvr override="childStyle">
                                        <p:cTn id="143" dur="500" fill="hold"/>
                                        <p:tgtEl>
                                          <p:spTgt spid="17"/>
                                        </p:tgtEl>
                                        <p:attrNameLst>
                                          <p:attrName>style.color</p:attrName>
                                        </p:attrNameLst>
                                      </p:cBhvr>
                                      <p:to>
                                        <a:schemeClr val="accent2"/>
                                      </p:to>
                                    </p:animClr>
                                    <p:animClr clrSpc="rgb" dir="cw">
                                      <p:cBhvr>
                                        <p:cTn id="144" dur="500" fill="hold"/>
                                        <p:tgtEl>
                                          <p:spTgt spid="17"/>
                                        </p:tgtEl>
                                        <p:attrNameLst>
                                          <p:attrName>fillcolor</p:attrName>
                                        </p:attrNameLst>
                                      </p:cBhvr>
                                      <p:to>
                                        <a:schemeClr val="accent2"/>
                                      </p:to>
                                    </p:animClr>
                                    <p:set>
                                      <p:cBhvr>
                                        <p:cTn id="145" dur="500" fill="hold"/>
                                        <p:tgtEl>
                                          <p:spTgt spid="17"/>
                                        </p:tgtEl>
                                        <p:attrNameLst>
                                          <p:attrName>fill.type</p:attrName>
                                        </p:attrNameLst>
                                      </p:cBhvr>
                                      <p:to>
                                        <p:strVal val="solid"/>
                                      </p:to>
                                    </p:set>
                                    <p:set>
                                      <p:cBhvr>
                                        <p:cTn id="146" dur="500" fill="hold"/>
                                        <p:tgtEl>
                                          <p:spTgt spid="17"/>
                                        </p:tgtEl>
                                        <p:attrNameLst>
                                          <p:attrName>fill.on</p:attrName>
                                        </p:attrNameLst>
                                      </p:cBhvr>
                                      <p:to>
                                        <p:strVal val="true"/>
                                      </p:to>
                                    </p:set>
                                  </p:childTnLst>
                                </p:cTn>
                              </p:par>
                            </p:childTnLst>
                          </p:cTn>
                        </p:par>
                      </p:childTnLst>
                    </p:cTn>
                  </p:par>
                  <p:par>
                    <p:cTn id="147" fill="hold">
                      <p:stCondLst>
                        <p:cond delay="indefinite"/>
                      </p:stCondLst>
                      <p:childTnLst>
                        <p:par>
                          <p:cTn id="148" fill="hold">
                            <p:stCondLst>
                              <p:cond delay="0"/>
                            </p:stCondLst>
                            <p:childTnLst>
                              <p:par>
                                <p:cTn id="149" presetID="19" presetClass="emph" presetSubtype="0" fill="hold" grpId="1" nodeType="clickEffect">
                                  <p:stCondLst>
                                    <p:cond delay="0"/>
                                  </p:stCondLst>
                                  <p:childTnLst>
                                    <p:animClr clrSpc="rgb" dir="cw">
                                      <p:cBhvr override="childStyle">
                                        <p:cTn id="150" dur="500" fill="hold"/>
                                        <p:tgtEl>
                                          <p:spTgt spid="62"/>
                                        </p:tgtEl>
                                        <p:attrNameLst>
                                          <p:attrName>style.color</p:attrName>
                                        </p:attrNameLst>
                                      </p:cBhvr>
                                      <p:to>
                                        <a:schemeClr val="accent2"/>
                                      </p:to>
                                    </p:animClr>
                                    <p:animClr clrSpc="rgb" dir="cw">
                                      <p:cBhvr>
                                        <p:cTn id="151" dur="500" fill="hold"/>
                                        <p:tgtEl>
                                          <p:spTgt spid="62"/>
                                        </p:tgtEl>
                                        <p:attrNameLst>
                                          <p:attrName>fillcolor</p:attrName>
                                        </p:attrNameLst>
                                      </p:cBhvr>
                                      <p:to>
                                        <a:schemeClr val="accent2"/>
                                      </p:to>
                                    </p:animClr>
                                    <p:set>
                                      <p:cBhvr>
                                        <p:cTn id="152" dur="500" fill="hold"/>
                                        <p:tgtEl>
                                          <p:spTgt spid="62"/>
                                        </p:tgtEl>
                                        <p:attrNameLst>
                                          <p:attrName>fill.type</p:attrName>
                                        </p:attrNameLst>
                                      </p:cBhvr>
                                      <p:to>
                                        <p:strVal val="solid"/>
                                      </p:to>
                                    </p:set>
                                    <p:set>
                                      <p:cBhvr>
                                        <p:cTn id="153" dur="500" fill="hold"/>
                                        <p:tgtEl>
                                          <p:spTgt spid="62"/>
                                        </p:tgtEl>
                                        <p:attrNameLst>
                                          <p:attrName>fill.on</p:attrName>
                                        </p:attrNameLst>
                                      </p:cBhvr>
                                      <p:to>
                                        <p:strVal val="true"/>
                                      </p:to>
                                    </p:set>
                                  </p:childTnLst>
                                </p:cTn>
                              </p:par>
                            </p:childTnLst>
                          </p:cTn>
                        </p:par>
                      </p:childTnLst>
                    </p:cTn>
                  </p:par>
                  <p:par>
                    <p:cTn id="154" fill="hold">
                      <p:stCondLst>
                        <p:cond delay="indefinite"/>
                      </p:stCondLst>
                      <p:childTnLst>
                        <p:par>
                          <p:cTn id="155" fill="hold">
                            <p:stCondLst>
                              <p:cond delay="0"/>
                            </p:stCondLst>
                            <p:childTnLst>
                              <p:par>
                                <p:cTn id="156" presetID="19" presetClass="emph" presetSubtype="0" fill="hold" grpId="1" nodeType="clickEffect">
                                  <p:stCondLst>
                                    <p:cond delay="0"/>
                                  </p:stCondLst>
                                  <p:childTnLst>
                                    <p:animClr clrSpc="rgb" dir="cw">
                                      <p:cBhvr override="childStyle">
                                        <p:cTn id="157" dur="500" fill="hold"/>
                                        <p:tgtEl>
                                          <p:spTgt spid="63"/>
                                        </p:tgtEl>
                                        <p:attrNameLst>
                                          <p:attrName>style.color</p:attrName>
                                        </p:attrNameLst>
                                      </p:cBhvr>
                                      <p:to>
                                        <a:schemeClr val="accent2"/>
                                      </p:to>
                                    </p:animClr>
                                    <p:animClr clrSpc="rgb" dir="cw">
                                      <p:cBhvr>
                                        <p:cTn id="158" dur="500" fill="hold"/>
                                        <p:tgtEl>
                                          <p:spTgt spid="63"/>
                                        </p:tgtEl>
                                        <p:attrNameLst>
                                          <p:attrName>fillcolor</p:attrName>
                                        </p:attrNameLst>
                                      </p:cBhvr>
                                      <p:to>
                                        <a:schemeClr val="accent2"/>
                                      </p:to>
                                    </p:animClr>
                                    <p:set>
                                      <p:cBhvr>
                                        <p:cTn id="159" dur="500" fill="hold"/>
                                        <p:tgtEl>
                                          <p:spTgt spid="63"/>
                                        </p:tgtEl>
                                        <p:attrNameLst>
                                          <p:attrName>fill.type</p:attrName>
                                        </p:attrNameLst>
                                      </p:cBhvr>
                                      <p:to>
                                        <p:strVal val="solid"/>
                                      </p:to>
                                    </p:set>
                                    <p:set>
                                      <p:cBhvr>
                                        <p:cTn id="160" dur="500" fill="hold"/>
                                        <p:tgtEl>
                                          <p:spTgt spid="63"/>
                                        </p:tgtEl>
                                        <p:attrNameLst>
                                          <p:attrName>fill.on</p:attrName>
                                        </p:attrNameLst>
                                      </p:cBhvr>
                                      <p:to>
                                        <p:strVal val="true"/>
                                      </p:to>
                                    </p:set>
                                  </p:childTnLst>
                                </p:cTn>
                              </p:par>
                            </p:childTnLst>
                          </p:cTn>
                        </p:par>
                      </p:childTnLst>
                    </p:cTn>
                  </p:par>
                  <p:par>
                    <p:cTn id="161" fill="hold">
                      <p:stCondLst>
                        <p:cond delay="indefinite"/>
                      </p:stCondLst>
                      <p:childTnLst>
                        <p:par>
                          <p:cTn id="162" fill="hold">
                            <p:stCondLst>
                              <p:cond delay="0"/>
                            </p:stCondLst>
                            <p:childTnLst>
                              <p:par>
                                <p:cTn id="163" presetID="19" presetClass="emph" presetSubtype="0" fill="hold" grpId="1" nodeType="clickEffect">
                                  <p:stCondLst>
                                    <p:cond delay="0"/>
                                  </p:stCondLst>
                                  <p:childTnLst>
                                    <p:animClr clrSpc="rgb" dir="cw">
                                      <p:cBhvr override="childStyle">
                                        <p:cTn id="164" dur="500" fill="hold"/>
                                        <p:tgtEl>
                                          <p:spTgt spid="64"/>
                                        </p:tgtEl>
                                        <p:attrNameLst>
                                          <p:attrName>style.color</p:attrName>
                                        </p:attrNameLst>
                                      </p:cBhvr>
                                      <p:to>
                                        <a:schemeClr val="accent2"/>
                                      </p:to>
                                    </p:animClr>
                                    <p:animClr clrSpc="rgb" dir="cw">
                                      <p:cBhvr>
                                        <p:cTn id="165" dur="500" fill="hold"/>
                                        <p:tgtEl>
                                          <p:spTgt spid="64"/>
                                        </p:tgtEl>
                                        <p:attrNameLst>
                                          <p:attrName>fillcolor</p:attrName>
                                        </p:attrNameLst>
                                      </p:cBhvr>
                                      <p:to>
                                        <a:schemeClr val="accent2"/>
                                      </p:to>
                                    </p:animClr>
                                    <p:set>
                                      <p:cBhvr>
                                        <p:cTn id="166" dur="500" fill="hold"/>
                                        <p:tgtEl>
                                          <p:spTgt spid="64"/>
                                        </p:tgtEl>
                                        <p:attrNameLst>
                                          <p:attrName>fill.type</p:attrName>
                                        </p:attrNameLst>
                                      </p:cBhvr>
                                      <p:to>
                                        <p:strVal val="solid"/>
                                      </p:to>
                                    </p:set>
                                    <p:set>
                                      <p:cBhvr>
                                        <p:cTn id="167" dur="500" fill="hold"/>
                                        <p:tgtEl>
                                          <p:spTgt spid="64"/>
                                        </p:tgtEl>
                                        <p:attrNameLst>
                                          <p:attrName>fill.on</p:attrName>
                                        </p:attrNameLst>
                                      </p:cBhvr>
                                      <p:to>
                                        <p:strVal val="true"/>
                                      </p:to>
                                    </p:set>
                                  </p:childTnLst>
                                </p:cTn>
                              </p:par>
                            </p:childTnLst>
                          </p:cTn>
                        </p:par>
                      </p:childTnLst>
                    </p:cTn>
                  </p:par>
                  <p:par>
                    <p:cTn id="168" fill="hold">
                      <p:stCondLst>
                        <p:cond delay="indefinite"/>
                      </p:stCondLst>
                      <p:childTnLst>
                        <p:par>
                          <p:cTn id="169" fill="hold">
                            <p:stCondLst>
                              <p:cond delay="0"/>
                            </p:stCondLst>
                            <p:childTnLst>
                              <p:par>
                                <p:cTn id="170" presetID="19" presetClass="emph" presetSubtype="0" fill="hold" grpId="1" nodeType="clickEffect">
                                  <p:stCondLst>
                                    <p:cond delay="0"/>
                                  </p:stCondLst>
                                  <p:childTnLst>
                                    <p:animClr clrSpc="rgb" dir="cw">
                                      <p:cBhvr override="childStyle">
                                        <p:cTn id="171" dur="500" fill="hold"/>
                                        <p:tgtEl>
                                          <p:spTgt spid="65"/>
                                        </p:tgtEl>
                                        <p:attrNameLst>
                                          <p:attrName>style.color</p:attrName>
                                        </p:attrNameLst>
                                      </p:cBhvr>
                                      <p:to>
                                        <a:schemeClr val="accent2"/>
                                      </p:to>
                                    </p:animClr>
                                    <p:animClr clrSpc="rgb" dir="cw">
                                      <p:cBhvr>
                                        <p:cTn id="172" dur="500" fill="hold"/>
                                        <p:tgtEl>
                                          <p:spTgt spid="65"/>
                                        </p:tgtEl>
                                        <p:attrNameLst>
                                          <p:attrName>fillcolor</p:attrName>
                                        </p:attrNameLst>
                                      </p:cBhvr>
                                      <p:to>
                                        <a:schemeClr val="accent2"/>
                                      </p:to>
                                    </p:animClr>
                                    <p:set>
                                      <p:cBhvr>
                                        <p:cTn id="173" dur="500" fill="hold"/>
                                        <p:tgtEl>
                                          <p:spTgt spid="65"/>
                                        </p:tgtEl>
                                        <p:attrNameLst>
                                          <p:attrName>fill.type</p:attrName>
                                        </p:attrNameLst>
                                      </p:cBhvr>
                                      <p:to>
                                        <p:strVal val="solid"/>
                                      </p:to>
                                    </p:set>
                                    <p:set>
                                      <p:cBhvr>
                                        <p:cTn id="174" dur="500" fill="hold"/>
                                        <p:tgtEl>
                                          <p:spTgt spid="65"/>
                                        </p:tgtEl>
                                        <p:attrNameLst>
                                          <p:attrName>fill.on</p:attrName>
                                        </p:attrNameLst>
                                      </p:cBhvr>
                                      <p:to>
                                        <p:strVal val="true"/>
                                      </p:to>
                                    </p:set>
                                  </p:childTnLst>
                                </p:cTn>
                              </p:par>
                            </p:childTnLst>
                          </p:cTn>
                        </p:par>
                      </p:childTnLst>
                    </p:cTn>
                  </p:par>
                  <p:par>
                    <p:cTn id="175" fill="hold">
                      <p:stCondLst>
                        <p:cond delay="indefinite"/>
                      </p:stCondLst>
                      <p:childTnLst>
                        <p:par>
                          <p:cTn id="176" fill="hold">
                            <p:stCondLst>
                              <p:cond delay="0"/>
                            </p:stCondLst>
                            <p:childTnLst>
                              <p:par>
                                <p:cTn id="177" presetID="42" presetClass="entr" presetSubtype="0" fill="hold" grpId="0" nodeType="clickEffect">
                                  <p:stCondLst>
                                    <p:cond delay="0"/>
                                  </p:stCondLst>
                                  <p:childTnLst>
                                    <p:set>
                                      <p:cBhvr>
                                        <p:cTn id="178" dur="1" fill="hold">
                                          <p:stCondLst>
                                            <p:cond delay="0"/>
                                          </p:stCondLst>
                                        </p:cTn>
                                        <p:tgtEl>
                                          <p:spTgt spid="59"/>
                                        </p:tgtEl>
                                        <p:attrNameLst>
                                          <p:attrName>style.visibility</p:attrName>
                                        </p:attrNameLst>
                                      </p:cBhvr>
                                      <p:to>
                                        <p:strVal val="visible"/>
                                      </p:to>
                                    </p:set>
                                    <p:animEffect transition="in" filter="fade">
                                      <p:cBhvr>
                                        <p:cTn id="179" dur="1000"/>
                                        <p:tgtEl>
                                          <p:spTgt spid="59"/>
                                        </p:tgtEl>
                                      </p:cBhvr>
                                    </p:animEffect>
                                    <p:anim calcmode="lin" valueType="num">
                                      <p:cBhvr>
                                        <p:cTn id="180" dur="1000" fill="hold"/>
                                        <p:tgtEl>
                                          <p:spTgt spid="59"/>
                                        </p:tgtEl>
                                        <p:attrNameLst>
                                          <p:attrName>ppt_x</p:attrName>
                                        </p:attrNameLst>
                                      </p:cBhvr>
                                      <p:tavLst>
                                        <p:tav tm="0">
                                          <p:val>
                                            <p:strVal val="#ppt_x"/>
                                          </p:val>
                                        </p:tav>
                                        <p:tav tm="100000">
                                          <p:val>
                                            <p:strVal val="#ppt_x"/>
                                          </p:val>
                                        </p:tav>
                                      </p:tavLst>
                                    </p:anim>
                                    <p:anim calcmode="lin" valueType="num">
                                      <p:cBhvr>
                                        <p:cTn id="181"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6" presetClass="emph" presetSubtype="0" fill="hold" grpId="2" nodeType="clickEffect">
                                  <p:stCondLst>
                                    <p:cond delay="0"/>
                                  </p:stCondLst>
                                  <p:childTnLst>
                                    <p:animEffect transition="out" filter="fade">
                                      <p:cBhvr>
                                        <p:cTn id="185" dur="500" tmFilter="0, 0; .2, .5; .8, .5; 1, 0"/>
                                        <p:tgtEl>
                                          <p:spTgt spid="18"/>
                                        </p:tgtEl>
                                      </p:cBhvr>
                                    </p:animEffect>
                                    <p:animScale>
                                      <p:cBhvr>
                                        <p:cTn id="186" dur="250" autoRev="1" fill="hold"/>
                                        <p:tgtEl>
                                          <p:spTgt spid="18"/>
                                        </p:tgtEl>
                                      </p:cBhvr>
                                      <p:by x="105000" y="105000"/>
                                    </p:animScale>
                                  </p:childTnLst>
                                </p:cTn>
                              </p:par>
                              <p:par>
                                <p:cTn id="187" presetID="26" presetClass="emph" presetSubtype="0" fill="hold" grpId="2" nodeType="withEffect">
                                  <p:stCondLst>
                                    <p:cond delay="0"/>
                                  </p:stCondLst>
                                  <p:childTnLst>
                                    <p:animEffect transition="out" filter="fade">
                                      <p:cBhvr>
                                        <p:cTn id="188" dur="500" tmFilter="0, 0; .2, .5; .8, .5; 1, 0"/>
                                        <p:tgtEl>
                                          <p:spTgt spid="60"/>
                                        </p:tgtEl>
                                      </p:cBhvr>
                                    </p:animEffect>
                                    <p:animScale>
                                      <p:cBhvr>
                                        <p:cTn id="189" dur="250" autoRev="1" fill="hold"/>
                                        <p:tgtEl>
                                          <p:spTgt spid="60"/>
                                        </p:tgtEl>
                                      </p:cBhvr>
                                      <p:by x="105000" y="105000"/>
                                    </p:animScale>
                                  </p:childTnLst>
                                </p:cTn>
                              </p:par>
                              <p:par>
                                <p:cTn id="190" presetID="26" presetClass="emph" presetSubtype="0" fill="hold" grpId="2" nodeType="withEffect">
                                  <p:stCondLst>
                                    <p:cond delay="0"/>
                                  </p:stCondLst>
                                  <p:childTnLst>
                                    <p:animEffect transition="out" filter="fade">
                                      <p:cBhvr>
                                        <p:cTn id="191" dur="500" tmFilter="0, 0; .2, .5; .8, .5; 1, 0"/>
                                        <p:tgtEl>
                                          <p:spTgt spid="61"/>
                                        </p:tgtEl>
                                      </p:cBhvr>
                                    </p:animEffect>
                                    <p:animScale>
                                      <p:cBhvr>
                                        <p:cTn id="192" dur="250" autoRev="1" fill="hold"/>
                                        <p:tgtEl>
                                          <p:spTgt spid="61"/>
                                        </p:tgtEl>
                                      </p:cBhvr>
                                      <p:by x="105000" y="105000"/>
                                    </p:animScale>
                                  </p:childTnLst>
                                </p:cTn>
                              </p:par>
                              <p:par>
                                <p:cTn id="193" presetID="26" presetClass="emph" presetSubtype="0" fill="hold" grpId="2" nodeType="withEffect">
                                  <p:stCondLst>
                                    <p:cond delay="0"/>
                                  </p:stCondLst>
                                  <p:childTnLst>
                                    <p:animEffect transition="out" filter="fade">
                                      <p:cBhvr>
                                        <p:cTn id="194" dur="500" tmFilter="0, 0; .2, .5; .8, .5; 1, 0"/>
                                        <p:tgtEl>
                                          <p:spTgt spid="66"/>
                                        </p:tgtEl>
                                      </p:cBhvr>
                                    </p:animEffect>
                                    <p:animScale>
                                      <p:cBhvr>
                                        <p:cTn id="195" dur="250" autoRev="1" fill="hold"/>
                                        <p:tgtEl>
                                          <p:spTgt spid="66"/>
                                        </p:tgtEl>
                                      </p:cBhvr>
                                      <p:by x="105000" y="105000"/>
                                    </p:animScale>
                                  </p:childTnLst>
                                </p:cTn>
                              </p:par>
                            </p:childTnLst>
                          </p:cTn>
                        </p:par>
                      </p:childTnLst>
                    </p:cTn>
                  </p:par>
                  <p:par>
                    <p:cTn id="196" fill="hold">
                      <p:stCondLst>
                        <p:cond delay="indefinite"/>
                      </p:stCondLst>
                      <p:childTnLst>
                        <p:par>
                          <p:cTn id="197" fill="hold">
                            <p:stCondLst>
                              <p:cond delay="0"/>
                            </p:stCondLst>
                            <p:childTnLst>
                              <p:par>
                                <p:cTn id="198" presetID="26" presetClass="emph" presetSubtype="0" fill="hold" grpId="2" nodeType="clickEffect">
                                  <p:stCondLst>
                                    <p:cond delay="0"/>
                                  </p:stCondLst>
                                  <p:childTnLst>
                                    <p:animEffect transition="out" filter="fade">
                                      <p:cBhvr>
                                        <p:cTn id="199" dur="500" tmFilter="0, 0; .2, .5; .8, .5; 1, 0"/>
                                        <p:tgtEl>
                                          <p:spTgt spid="17"/>
                                        </p:tgtEl>
                                      </p:cBhvr>
                                    </p:animEffect>
                                    <p:animScale>
                                      <p:cBhvr>
                                        <p:cTn id="200" dur="250" autoRev="1" fill="hold"/>
                                        <p:tgtEl>
                                          <p:spTgt spid="17"/>
                                        </p:tgtEl>
                                      </p:cBhvr>
                                      <p:by x="105000" y="105000"/>
                                    </p:animScale>
                                  </p:childTnLst>
                                </p:cTn>
                              </p:par>
                              <p:par>
                                <p:cTn id="201" presetID="26" presetClass="emph" presetSubtype="0" fill="hold" grpId="2" nodeType="withEffect">
                                  <p:stCondLst>
                                    <p:cond delay="0"/>
                                  </p:stCondLst>
                                  <p:childTnLst>
                                    <p:animEffect transition="out" filter="fade">
                                      <p:cBhvr>
                                        <p:cTn id="202" dur="500" tmFilter="0, 0; .2, .5; .8, .5; 1, 0"/>
                                        <p:tgtEl>
                                          <p:spTgt spid="62"/>
                                        </p:tgtEl>
                                      </p:cBhvr>
                                    </p:animEffect>
                                    <p:animScale>
                                      <p:cBhvr>
                                        <p:cTn id="203" dur="250" autoRev="1" fill="hold"/>
                                        <p:tgtEl>
                                          <p:spTgt spid="62"/>
                                        </p:tgtEl>
                                      </p:cBhvr>
                                      <p:by x="105000" y="105000"/>
                                    </p:animScale>
                                  </p:childTnLst>
                                </p:cTn>
                              </p:par>
                              <p:par>
                                <p:cTn id="204" presetID="26" presetClass="emph" presetSubtype="0" fill="hold" grpId="2" nodeType="withEffect">
                                  <p:stCondLst>
                                    <p:cond delay="0"/>
                                  </p:stCondLst>
                                  <p:childTnLst>
                                    <p:animEffect transition="out" filter="fade">
                                      <p:cBhvr>
                                        <p:cTn id="205" dur="500" tmFilter="0, 0; .2, .5; .8, .5; 1, 0"/>
                                        <p:tgtEl>
                                          <p:spTgt spid="63"/>
                                        </p:tgtEl>
                                      </p:cBhvr>
                                    </p:animEffect>
                                    <p:animScale>
                                      <p:cBhvr>
                                        <p:cTn id="206" dur="250" autoRev="1" fill="hold"/>
                                        <p:tgtEl>
                                          <p:spTgt spid="63"/>
                                        </p:tgtEl>
                                      </p:cBhvr>
                                      <p:by x="105000" y="105000"/>
                                    </p:animScale>
                                  </p:childTnLst>
                                </p:cTn>
                              </p:par>
                              <p:par>
                                <p:cTn id="207" presetID="26" presetClass="emph" presetSubtype="0" fill="hold" grpId="2" nodeType="withEffect">
                                  <p:stCondLst>
                                    <p:cond delay="0"/>
                                  </p:stCondLst>
                                  <p:childTnLst>
                                    <p:animEffect transition="out" filter="fade">
                                      <p:cBhvr>
                                        <p:cTn id="208" dur="500" tmFilter="0, 0; .2, .5; .8, .5; 1, 0"/>
                                        <p:tgtEl>
                                          <p:spTgt spid="64"/>
                                        </p:tgtEl>
                                      </p:cBhvr>
                                    </p:animEffect>
                                    <p:animScale>
                                      <p:cBhvr>
                                        <p:cTn id="209" dur="250" autoRev="1" fill="hold"/>
                                        <p:tgtEl>
                                          <p:spTgt spid="64"/>
                                        </p:tgtEl>
                                      </p:cBhvr>
                                      <p:by x="105000" y="105000"/>
                                    </p:animScale>
                                  </p:childTnLst>
                                </p:cTn>
                              </p:par>
                              <p:par>
                                <p:cTn id="210" presetID="26" presetClass="emph" presetSubtype="0" fill="hold" grpId="2" nodeType="withEffect">
                                  <p:stCondLst>
                                    <p:cond delay="0"/>
                                  </p:stCondLst>
                                  <p:childTnLst>
                                    <p:animEffect transition="out" filter="fade">
                                      <p:cBhvr>
                                        <p:cTn id="211" dur="500" tmFilter="0, 0; .2, .5; .8, .5; 1, 0"/>
                                        <p:tgtEl>
                                          <p:spTgt spid="65"/>
                                        </p:tgtEl>
                                      </p:cBhvr>
                                    </p:animEffect>
                                    <p:animScale>
                                      <p:cBhvr>
                                        <p:cTn id="212" dur="250" autoRev="1" fill="hold"/>
                                        <p:tgtEl>
                                          <p:spTgt spid="65"/>
                                        </p:tgtEl>
                                      </p:cBhvr>
                                      <p:by x="105000" y="105000"/>
                                    </p:animScale>
                                  </p:childTnLst>
                                </p:cTn>
                              </p:par>
                            </p:childTnLst>
                          </p:cTn>
                        </p:par>
                      </p:childTnLst>
                    </p:cTn>
                  </p:par>
                  <p:par>
                    <p:cTn id="213" fill="hold">
                      <p:stCondLst>
                        <p:cond delay="indefinite"/>
                      </p:stCondLst>
                      <p:childTnLst>
                        <p:par>
                          <p:cTn id="214" fill="hold">
                            <p:stCondLst>
                              <p:cond delay="0"/>
                            </p:stCondLst>
                            <p:childTnLst>
                              <p:par>
                                <p:cTn id="215" presetID="2" presetClass="entr" presetSubtype="4" fill="hold" grpId="0" nodeType="clickEffect">
                                  <p:stCondLst>
                                    <p:cond delay="0"/>
                                  </p:stCondLst>
                                  <p:childTnLst>
                                    <p:set>
                                      <p:cBhvr>
                                        <p:cTn id="216" dur="1" fill="hold">
                                          <p:stCondLst>
                                            <p:cond delay="0"/>
                                          </p:stCondLst>
                                        </p:cTn>
                                        <p:tgtEl>
                                          <p:spTgt spid="68"/>
                                        </p:tgtEl>
                                        <p:attrNameLst>
                                          <p:attrName>style.visibility</p:attrName>
                                        </p:attrNameLst>
                                      </p:cBhvr>
                                      <p:to>
                                        <p:strVal val="visible"/>
                                      </p:to>
                                    </p:set>
                                    <p:anim calcmode="lin" valueType="num">
                                      <p:cBhvr additive="base">
                                        <p:cTn id="217" dur="750" fill="hold"/>
                                        <p:tgtEl>
                                          <p:spTgt spid="68"/>
                                        </p:tgtEl>
                                        <p:attrNameLst>
                                          <p:attrName>ppt_x</p:attrName>
                                        </p:attrNameLst>
                                      </p:cBhvr>
                                      <p:tavLst>
                                        <p:tav tm="0">
                                          <p:val>
                                            <p:strVal val="#ppt_x"/>
                                          </p:val>
                                        </p:tav>
                                        <p:tav tm="100000">
                                          <p:val>
                                            <p:strVal val="#ppt_x"/>
                                          </p:val>
                                        </p:tav>
                                      </p:tavLst>
                                    </p:anim>
                                    <p:anim calcmode="lin" valueType="num">
                                      <p:cBhvr additive="base">
                                        <p:cTn id="218" dur="75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66" grpId="2" animBg="1"/>
      <p:bldP spid="65" grpId="0" animBg="1"/>
      <p:bldP spid="65" grpId="1" animBg="1"/>
      <p:bldP spid="65" grpId="2" animBg="1"/>
      <p:bldP spid="64" grpId="0" animBg="1"/>
      <p:bldP spid="64" grpId="1" animBg="1"/>
      <p:bldP spid="64" grpId="2" animBg="1"/>
      <p:bldP spid="63" grpId="0" animBg="1"/>
      <p:bldP spid="63" grpId="1" animBg="1"/>
      <p:bldP spid="63" grpId="2" animBg="1"/>
      <p:bldP spid="61" grpId="0" animBg="1"/>
      <p:bldP spid="61" grpId="1" animBg="1"/>
      <p:bldP spid="61" grpId="2" animBg="1"/>
      <p:bldP spid="60" grpId="0" animBg="1"/>
      <p:bldP spid="60" grpId="1" animBg="1"/>
      <p:bldP spid="60" grpId="2" animBg="1"/>
      <p:bldP spid="5" grpId="0"/>
      <p:bldP spid="14" grpId="0"/>
      <p:bldP spid="16" grpId="0"/>
      <p:bldP spid="17" grpId="0" animBg="1"/>
      <p:bldP spid="17" grpId="1" animBg="1"/>
      <p:bldP spid="17" grpId="2" animBg="1"/>
      <p:bldP spid="62" grpId="0" animBg="1"/>
      <p:bldP spid="62" grpId="1" animBg="1"/>
      <p:bldP spid="62" grpId="2" animBg="1"/>
      <p:bldP spid="18" grpId="0" animBg="1"/>
      <p:bldP spid="18" grpId="1" animBg="1"/>
      <p:bldP spid="18" grpId="2" animBg="1"/>
      <p:bldP spid="58" grpId="0"/>
      <p:bldP spid="59"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30683" y="95350"/>
            <a:ext cx="3134502" cy="523220"/>
          </a:xfrm>
          <a:prstGeom prst="rect">
            <a:avLst/>
          </a:prstGeom>
          <a:noFill/>
        </p:spPr>
        <p:txBody>
          <a:bodyPr wrap="square" rtlCol="1">
            <a:spAutoFit/>
          </a:bodyPr>
          <a:lstStyle/>
          <a:p>
            <a:r>
              <a:rPr lang="fa-IR" sz="2800"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کسر و اعدادِ اَعشاری</a:t>
            </a:r>
          </a:p>
        </p:txBody>
      </p:sp>
      <p:sp>
        <p:nvSpPr>
          <p:cNvPr id="5" name="TextBox 4"/>
          <p:cNvSpPr txBox="1"/>
          <p:nvPr/>
        </p:nvSpPr>
        <p:spPr>
          <a:xfrm>
            <a:off x="1269242" y="754839"/>
            <a:ext cx="10795943" cy="523220"/>
          </a:xfrm>
          <a:prstGeom prst="rect">
            <a:avLst/>
          </a:prstGeom>
          <a:noFill/>
        </p:spPr>
        <p:txBody>
          <a:bodyPr wrap="square" rtlCol="1">
            <a:spAutoFit/>
          </a:bodyPr>
          <a:lstStyle/>
          <a:p>
            <a:pPr algn="just"/>
            <a:r>
              <a:rPr lang="fa-IR" sz="2800" dirty="0" smtClean="0">
                <a:cs typeface="B Koodak" panose="00000700000000000000" pitchFamily="2" charset="-78"/>
              </a:rPr>
              <a:t>می خواهیم عدد اعشار مربوط به قسمتِ رنگی شکل را در جدولِ ارزشِ مکانی بنویسیم.</a:t>
            </a:r>
            <a:endParaRPr lang="fa-IR" sz="2400" dirty="0">
              <a:cs typeface="B Koodak" panose="00000700000000000000" pitchFamily="2" charset="-78"/>
            </a:endParaRPr>
          </a:p>
        </p:txBody>
      </p:sp>
      <p:grpSp>
        <p:nvGrpSpPr>
          <p:cNvPr id="6" name="Group 5"/>
          <p:cNvGrpSpPr/>
          <p:nvPr/>
        </p:nvGrpSpPr>
        <p:grpSpPr>
          <a:xfrm>
            <a:off x="3032458" y="2917519"/>
            <a:ext cx="2076092" cy="2420258"/>
            <a:chOff x="7683690" y="3803065"/>
            <a:chExt cx="2076092" cy="2420258"/>
          </a:xfrm>
        </p:grpSpPr>
        <p:grpSp>
          <p:nvGrpSpPr>
            <p:cNvPr id="7" name="Group 6"/>
            <p:cNvGrpSpPr/>
            <p:nvPr/>
          </p:nvGrpSpPr>
          <p:grpSpPr>
            <a:xfrm>
              <a:off x="7683690" y="3803065"/>
              <a:ext cx="2076092" cy="2420258"/>
              <a:chOff x="7451678" y="3844064"/>
              <a:chExt cx="2076092" cy="2420258"/>
            </a:xfrm>
          </p:grpSpPr>
          <p:cxnSp>
            <p:nvCxnSpPr>
              <p:cNvPr id="10" name="Straight Connector 9"/>
              <p:cNvCxnSpPr/>
              <p:nvPr/>
            </p:nvCxnSpPr>
            <p:spPr>
              <a:xfrm flipH="1">
                <a:off x="7451678" y="4326340"/>
                <a:ext cx="2076092"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23662" y="3844064"/>
                <a:ext cx="0" cy="2420258"/>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7770225" y="4874524"/>
                <a:ext cx="18174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8035569" y="38030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دَهم</a:t>
              </a:r>
              <a:endParaRPr lang="fa-IR" sz="2400" dirty="0">
                <a:cs typeface="B Koodak" panose="00000700000000000000" pitchFamily="2" charset="-78"/>
              </a:endParaRPr>
            </a:p>
          </p:txBody>
        </p:sp>
        <p:sp>
          <p:nvSpPr>
            <p:cNvPr id="9" name="TextBox 8"/>
            <p:cNvSpPr txBox="1"/>
            <p:nvPr/>
          </p:nvSpPr>
          <p:spPr>
            <a:xfrm>
              <a:off x="8870576" y="38030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صدم</a:t>
              </a:r>
              <a:endParaRPr lang="fa-IR" sz="2400" dirty="0">
                <a:cs typeface="B Koodak" panose="00000700000000000000" pitchFamily="2" charset="-78"/>
              </a:endParaRPr>
            </a:p>
          </p:txBody>
        </p:sp>
      </p:grpSp>
      <p:sp>
        <p:nvSpPr>
          <p:cNvPr id="59" name="Rectangle 58"/>
          <p:cNvSpPr/>
          <p:nvPr/>
        </p:nvSpPr>
        <p:spPr>
          <a:xfrm>
            <a:off x="9722403" y="2366831"/>
            <a:ext cx="657510" cy="16923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0070C0"/>
              </a:solidFill>
            </a:endParaRPr>
          </a:p>
        </p:txBody>
      </p:sp>
      <p:sp>
        <p:nvSpPr>
          <p:cNvPr id="17" name="Rectangle 16"/>
          <p:cNvSpPr/>
          <p:nvPr/>
        </p:nvSpPr>
        <p:spPr>
          <a:xfrm>
            <a:off x="10394807" y="2366831"/>
            <a:ext cx="657510" cy="16923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0070C0"/>
              </a:solidFill>
            </a:endParaRPr>
          </a:p>
        </p:txBody>
      </p:sp>
      <p:sp>
        <p:nvSpPr>
          <p:cNvPr id="61" name="Rectangle 60"/>
          <p:cNvSpPr/>
          <p:nvPr/>
        </p:nvSpPr>
        <p:spPr>
          <a:xfrm>
            <a:off x="8366322" y="2355635"/>
            <a:ext cx="657510" cy="16923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0070C0"/>
              </a:solidFill>
            </a:endParaRPr>
          </a:p>
        </p:txBody>
      </p:sp>
      <p:sp>
        <p:nvSpPr>
          <p:cNvPr id="62" name="Rectangle 61"/>
          <p:cNvSpPr/>
          <p:nvPr/>
        </p:nvSpPr>
        <p:spPr>
          <a:xfrm>
            <a:off x="7692883" y="2366831"/>
            <a:ext cx="657510" cy="16923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0070C0"/>
              </a:solidFill>
            </a:endParaRPr>
          </a:p>
        </p:txBody>
      </p:sp>
      <p:sp>
        <p:nvSpPr>
          <p:cNvPr id="64" name="Rectangle 63"/>
          <p:cNvSpPr/>
          <p:nvPr/>
        </p:nvSpPr>
        <p:spPr>
          <a:xfrm>
            <a:off x="10721160" y="2359108"/>
            <a:ext cx="339538" cy="3405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3" name="Rectangle 62"/>
          <p:cNvSpPr/>
          <p:nvPr/>
        </p:nvSpPr>
        <p:spPr>
          <a:xfrm>
            <a:off x="10394807" y="4046525"/>
            <a:ext cx="657510" cy="16923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0070C0"/>
              </a:solidFill>
            </a:endParaRPr>
          </a:p>
        </p:txBody>
      </p:sp>
      <p:sp>
        <p:nvSpPr>
          <p:cNvPr id="65" name="Rectangle 64"/>
          <p:cNvSpPr/>
          <p:nvPr/>
        </p:nvSpPr>
        <p:spPr>
          <a:xfrm>
            <a:off x="10395862" y="2359108"/>
            <a:ext cx="339538" cy="34052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9" name="Rectangle 68"/>
          <p:cNvSpPr/>
          <p:nvPr/>
        </p:nvSpPr>
        <p:spPr>
          <a:xfrm>
            <a:off x="10384076" y="2359108"/>
            <a:ext cx="657510" cy="16923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0070C0"/>
              </a:solidFill>
            </a:endParaRPr>
          </a:p>
        </p:txBody>
      </p:sp>
      <p:sp>
        <p:nvSpPr>
          <p:cNvPr id="60" name="Rectangle 59"/>
          <p:cNvSpPr/>
          <p:nvPr/>
        </p:nvSpPr>
        <p:spPr>
          <a:xfrm>
            <a:off x="9049999" y="2366831"/>
            <a:ext cx="657510" cy="16923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0070C0"/>
              </a:solidFill>
            </a:endParaRPr>
          </a:p>
        </p:txBody>
      </p:sp>
      <p:sp>
        <p:nvSpPr>
          <p:cNvPr id="70" name="Rectangle 69"/>
          <p:cNvSpPr/>
          <p:nvPr/>
        </p:nvSpPr>
        <p:spPr>
          <a:xfrm>
            <a:off x="9719853" y="2359108"/>
            <a:ext cx="657510" cy="16923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0070C0"/>
              </a:solidFill>
            </a:endParaRPr>
          </a:p>
        </p:txBody>
      </p:sp>
      <p:sp>
        <p:nvSpPr>
          <p:cNvPr id="71" name="Rectangle 70"/>
          <p:cNvSpPr/>
          <p:nvPr/>
        </p:nvSpPr>
        <p:spPr>
          <a:xfrm>
            <a:off x="9040390" y="2359108"/>
            <a:ext cx="657510" cy="16923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0070C0"/>
              </a:solidFill>
            </a:endParaRPr>
          </a:p>
        </p:txBody>
      </p:sp>
      <p:sp>
        <p:nvSpPr>
          <p:cNvPr id="72" name="Rectangle 71"/>
          <p:cNvSpPr/>
          <p:nvPr/>
        </p:nvSpPr>
        <p:spPr>
          <a:xfrm>
            <a:off x="8368547" y="2359108"/>
            <a:ext cx="657510" cy="16923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0070C0"/>
              </a:solidFill>
            </a:endParaRPr>
          </a:p>
        </p:txBody>
      </p:sp>
      <p:sp>
        <p:nvSpPr>
          <p:cNvPr id="73" name="Rectangle 72"/>
          <p:cNvSpPr/>
          <p:nvPr/>
        </p:nvSpPr>
        <p:spPr>
          <a:xfrm>
            <a:off x="7696704" y="2359108"/>
            <a:ext cx="657510" cy="16923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0070C0"/>
              </a:solidFill>
            </a:endParaRPr>
          </a:p>
        </p:txBody>
      </p:sp>
      <p:sp>
        <p:nvSpPr>
          <p:cNvPr id="74" name="Rectangle 73"/>
          <p:cNvSpPr/>
          <p:nvPr/>
        </p:nvSpPr>
        <p:spPr>
          <a:xfrm>
            <a:off x="10384076" y="4034084"/>
            <a:ext cx="657510" cy="16923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0070C0"/>
              </a:solidFill>
            </a:endParaRPr>
          </a:p>
        </p:txBody>
      </p:sp>
      <p:sp>
        <p:nvSpPr>
          <p:cNvPr id="75" name="Rectangle 74"/>
          <p:cNvSpPr/>
          <p:nvPr/>
        </p:nvSpPr>
        <p:spPr>
          <a:xfrm>
            <a:off x="9718583" y="4034084"/>
            <a:ext cx="657510" cy="16923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0070C0"/>
              </a:solidFill>
            </a:endParaRPr>
          </a:p>
        </p:txBody>
      </p:sp>
      <p:sp>
        <p:nvSpPr>
          <p:cNvPr id="76" name="Rectangle 75"/>
          <p:cNvSpPr/>
          <p:nvPr/>
        </p:nvSpPr>
        <p:spPr>
          <a:xfrm>
            <a:off x="9045470" y="4034084"/>
            <a:ext cx="657510" cy="16923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0070C0"/>
              </a:solidFill>
            </a:endParaRPr>
          </a:p>
        </p:txBody>
      </p:sp>
      <p:sp>
        <p:nvSpPr>
          <p:cNvPr id="68" name="Rectangle 67"/>
          <p:cNvSpPr/>
          <p:nvPr/>
        </p:nvSpPr>
        <p:spPr>
          <a:xfrm>
            <a:off x="8028544" y="4039716"/>
            <a:ext cx="339538" cy="3405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9" name="Rectangle 78"/>
          <p:cNvSpPr/>
          <p:nvPr/>
        </p:nvSpPr>
        <p:spPr>
          <a:xfrm>
            <a:off x="8028544" y="4382142"/>
            <a:ext cx="339538" cy="3405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7" name="Rectangle 76"/>
          <p:cNvSpPr/>
          <p:nvPr/>
        </p:nvSpPr>
        <p:spPr>
          <a:xfrm>
            <a:off x="8379977" y="4034084"/>
            <a:ext cx="657510" cy="16923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rgbClr val="0070C0"/>
              </a:solidFill>
            </a:endParaRPr>
          </a:p>
        </p:txBody>
      </p:sp>
      <p:sp>
        <p:nvSpPr>
          <p:cNvPr id="80" name="Rectangle 79"/>
          <p:cNvSpPr/>
          <p:nvPr/>
        </p:nvSpPr>
        <p:spPr>
          <a:xfrm>
            <a:off x="8028544" y="4724568"/>
            <a:ext cx="339538" cy="3405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1" name="Rectangle 80"/>
          <p:cNvSpPr/>
          <p:nvPr/>
        </p:nvSpPr>
        <p:spPr>
          <a:xfrm>
            <a:off x="8028544" y="5059374"/>
            <a:ext cx="339538" cy="3405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2" name="Rectangle 81"/>
          <p:cNvSpPr/>
          <p:nvPr/>
        </p:nvSpPr>
        <p:spPr>
          <a:xfrm>
            <a:off x="8028544" y="5394180"/>
            <a:ext cx="339538" cy="3405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3" name="Rectangle 82"/>
          <p:cNvSpPr/>
          <p:nvPr/>
        </p:nvSpPr>
        <p:spPr>
          <a:xfrm>
            <a:off x="7699880" y="4053141"/>
            <a:ext cx="339538" cy="3405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4" name="Rectangle 83"/>
          <p:cNvSpPr/>
          <p:nvPr/>
        </p:nvSpPr>
        <p:spPr>
          <a:xfrm>
            <a:off x="7699880" y="4395567"/>
            <a:ext cx="339538" cy="3405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5" name="Rectangle 84"/>
          <p:cNvSpPr/>
          <p:nvPr/>
        </p:nvSpPr>
        <p:spPr>
          <a:xfrm>
            <a:off x="7699880" y="4737993"/>
            <a:ext cx="339538" cy="3405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18" name="Group 17"/>
          <p:cNvGrpSpPr/>
          <p:nvPr/>
        </p:nvGrpSpPr>
        <p:grpSpPr>
          <a:xfrm>
            <a:off x="7689749" y="2355635"/>
            <a:ext cx="3373852" cy="3368094"/>
            <a:chOff x="1234354" y="1718499"/>
            <a:chExt cx="3373852" cy="3368094"/>
          </a:xfrm>
        </p:grpSpPr>
        <p:grpSp>
          <p:nvGrpSpPr>
            <p:cNvPr id="19" name="Group 53"/>
            <p:cNvGrpSpPr>
              <a:grpSpLocks/>
            </p:cNvGrpSpPr>
            <p:nvPr/>
          </p:nvGrpSpPr>
          <p:grpSpPr bwMode="auto">
            <a:xfrm>
              <a:off x="1234354" y="1718499"/>
              <a:ext cx="3366957" cy="3368094"/>
              <a:chOff x="1163" y="-1384"/>
              <a:chExt cx="1465" cy="1465"/>
            </a:xfrm>
          </p:grpSpPr>
          <p:sp>
            <p:nvSpPr>
              <p:cNvPr id="56" name="Freeform 54"/>
              <p:cNvSpPr>
                <a:spLocks/>
              </p:cNvSpPr>
              <p:nvPr/>
            </p:nvSpPr>
            <p:spPr bwMode="auto">
              <a:xfrm>
                <a:off x="1163" y="-1384"/>
                <a:ext cx="1465" cy="1465"/>
              </a:xfrm>
              <a:custGeom>
                <a:avLst/>
                <a:gdLst>
                  <a:gd name="T0" fmla="+- 0 1163 1163"/>
                  <a:gd name="T1" fmla="*/ T0 w 1465"/>
                  <a:gd name="T2" fmla="+- 0 -1384 -1384"/>
                  <a:gd name="T3" fmla="*/ -1384 h 1465"/>
                  <a:gd name="T4" fmla="+- 0 2627 1163"/>
                  <a:gd name="T5" fmla="*/ T4 w 1465"/>
                  <a:gd name="T6" fmla="+- 0 -1384 -1384"/>
                  <a:gd name="T7" fmla="*/ -1384 h 1465"/>
                  <a:gd name="T8" fmla="+- 0 2627 1163"/>
                  <a:gd name="T9" fmla="*/ T8 w 1465"/>
                  <a:gd name="T10" fmla="+- 0 81 -1384"/>
                  <a:gd name="T11" fmla="*/ 81 h 1465"/>
                  <a:gd name="T12" fmla="+- 0 1163 1163"/>
                  <a:gd name="T13" fmla="*/ T12 w 1465"/>
                  <a:gd name="T14" fmla="+- 0 81 -1384"/>
                  <a:gd name="T15" fmla="*/ 81 h 1465"/>
                  <a:gd name="T16" fmla="+- 0 1163 1163"/>
                  <a:gd name="T17" fmla="*/ T16 w 1465"/>
                  <a:gd name="T18" fmla="+- 0 -1384 -1384"/>
                  <a:gd name="T19" fmla="*/ -1384 h 1465"/>
                </a:gdLst>
                <a:ahLst/>
                <a:cxnLst>
                  <a:cxn ang="0">
                    <a:pos x="T1" y="T3"/>
                  </a:cxn>
                  <a:cxn ang="0">
                    <a:pos x="T5" y="T7"/>
                  </a:cxn>
                  <a:cxn ang="0">
                    <a:pos x="T9" y="T11"/>
                  </a:cxn>
                  <a:cxn ang="0">
                    <a:pos x="T13" y="T15"/>
                  </a:cxn>
                  <a:cxn ang="0">
                    <a:pos x="T17" y="T19"/>
                  </a:cxn>
                </a:cxnLst>
                <a:rect l="0" t="0" r="r" b="b"/>
                <a:pathLst>
                  <a:path w="1465" h="1465">
                    <a:moveTo>
                      <a:pt x="0" y="0"/>
                    </a:moveTo>
                    <a:lnTo>
                      <a:pt x="1464" y="0"/>
                    </a:lnTo>
                    <a:lnTo>
                      <a:pt x="1464" y="1465"/>
                    </a:lnTo>
                    <a:lnTo>
                      <a:pt x="0" y="1465"/>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0" name="Group 55"/>
            <p:cNvGrpSpPr>
              <a:grpSpLocks/>
            </p:cNvGrpSpPr>
            <p:nvPr/>
          </p:nvGrpSpPr>
          <p:grpSpPr bwMode="auto">
            <a:xfrm>
              <a:off x="1569901" y="1718499"/>
              <a:ext cx="4597" cy="3368094"/>
              <a:chOff x="1309" y="-1384"/>
              <a:chExt cx="2" cy="1465"/>
            </a:xfrm>
          </p:grpSpPr>
          <p:sp>
            <p:nvSpPr>
              <p:cNvPr id="55" name="Freeform 56"/>
              <p:cNvSpPr>
                <a:spLocks/>
              </p:cNvSpPr>
              <p:nvPr/>
            </p:nvSpPr>
            <p:spPr bwMode="auto">
              <a:xfrm>
                <a:off x="1309"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1" name="Group 57"/>
            <p:cNvGrpSpPr>
              <a:grpSpLocks/>
            </p:cNvGrpSpPr>
            <p:nvPr/>
          </p:nvGrpSpPr>
          <p:grpSpPr bwMode="auto">
            <a:xfrm>
              <a:off x="1907745" y="1718499"/>
              <a:ext cx="4597" cy="3368094"/>
              <a:chOff x="1456" y="-1384"/>
              <a:chExt cx="2" cy="1465"/>
            </a:xfrm>
          </p:grpSpPr>
          <p:sp>
            <p:nvSpPr>
              <p:cNvPr id="54" name="Freeform 58"/>
              <p:cNvSpPr>
                <a:spLocks/>
              </p:cNvSpPr>
              <p:nvPr/>
            </p:nvSpPr>
            <p:spPr bwMode="auto">
              <a:xfrm>
                <a:off x="1456"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2" name="Group 59"/>
            <p:cNvGrpSpPr>
              <a:grpSpLocks/>
            </p:cNvGrpSpPr>
            <p:nvPr/>
          </p:nvGrpSpPr>
          <p:grpSpPr bwMode="auto">
            <a:xfrm>
              <a:off x="2243292" y="1718499"/>
              <a:ext cx="4597" cy="3368094"/>
              <a:chOff x="1602" y="-1384"/>
              <a:chExt cx="2" cy="1465"/>
            </a:xfrm>
          </p:grpSpPr>
          <p:sp>
            <p:nvSpPr>
              <p:cNvPr id="53" name="Freeform 60"/>
              <p:cNvSpPr>
                <a:spLocks/>
              </p:cNvSpPr>
              <p:nvPr/>
            </p:nvSpPr>
            <p:spPr bwMode="auto">
              <a:xfrm>
                <a:off x="1602"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3" name="Group 61"/>
            <p:cNvGrpSpPr>
              <a:grpSpLocks/>
            </p:cNvGrpSpPr>
            <p:nvPr/>
          </p:nvGrpSpPr>
          <p:grpSpPr bwMode="auto">
            <a:xfrm>
              <a:off x="2581137" y="1718499"/>
              <a:ext cx="4597" cy="3368094"/>
              <a:chOff x="1749" y="-1384"/>
              <a:chExt cx="2" cy="1465"/>
            </a:xfrm>
          </p:grpSpPr>
          <p:sp>
            <p:nvSpPr>
              <p:cNvPr id="52" name="Freeform 62"/>
              <p:cNvSpPr>
                <a:spLocks/>
              </p:cNvSpPr>
              <p:nvPr/>
            </p:nvSpPr>
            <p:spPr bwMode="auto">
              <a:xfrm>
                <a:off x="1749"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4" name="Group 63"/>
            <p:cNvGrpSpPr>
              <a:grpSpLocks/>
            </p:cNvGrpSpPr>
            <p:nvPr/>
          </p:nvGrpSpPr>
          <p:grpSpPr bwMode="auto">
            <a:xfrm>
              <a:off x="2918982" y="1718499"/>
              <a:ext cx="4597" cy="3368094"/>
              <a:chOff x="1896" y="-1384"/>
              <a:chExt cx="2" cy="1465"/>
            </a:xfrm>
          </p:grpSpPr>
          <p:sp>
            <p:nvSpPr>
              <p:cNvPr id="51" name="Freeform 64"/>
              <p:cNvSpPr>
                <a:spLocks/>
              </p:cNvSpPr>
              <p:nvPr/>
            </p:nvSpPr>
            <p:spPr bwMode="auto">
              <a:xfrm>
                <a:off x="1896"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5" name="Group 65"/>
            <p:cNvGrpSpPr>
              <a:grpSpLocks/>
            </p:cNvGrpSpPr>
            <p:nvPr/>
          </p:nvGrpSpPr>
          <p:grpSpPr bwMode="auto">
            <a:xfrm>
              <a:off x="3254528" y="1718499"/>
              <a:ext cx="4597" cy="3368094"/>
              <a:chOff x="2042" y="-1384"/>
              <a:chExt cx="2" cy="1465"/>
            </a:xfrm>
          </p:grpSpPr>
          <p:sp>
            <p:nvSpPr>
              <p:cNvPr id="50" name="Freeform 66"/>
              <p:cNvSpPr>
                <a:spLocks/>
              </p:cNvSpPr>
              <p:nvPr/>
            </p:nvSpPr>
            <p:spPr bwMode="auto">
              <a:xfrm>
                <a:off x="2042"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6" name="Group 67"/>
            <p:cNvGrpSpPr>
              <a:grpSpLocks/>
            </p:cNvGrpSpPr>
            <p:nvPr/>
          </p:nvGrpSpPr>
          <p:grpSpPr bwMode="auto">
            <a:xfrm>
              <a:off x="3592373" y="1718499"/>
              <a:ext cx="4597" cy="3368094"/>
              <a:chOff x="2189" y="-1384"/>
              <a:chExt cx="2" cy="1465"/>
            </a:xfrm>
          </p:grpSpPr>
          <p:sp>
            <p:nvSpPr>
              <p:cNvPr id="49" name="Freeform 68"/>
              <p:cNvSpPr>
                <a:spLocks/>
              </p:cNvSpPr>
              <p:nvPr/>
            </p:nvSpPr>
            <p:spPr bwMode="auto">
              <a:xfrm>
                <a:off x="2189"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7" name="Group 69"/>
            <p:cNvGrpSpPr>
              <a:grpSpLocks/>
            </p:cNvGrpSpPr>
            <p:nvPr/>
          </p:nvGrpSpPr>
          <p:grpSpPr bwMode="auto">
            <a:xfrm>
              <a:off x="3927920" y="1718499"/>
              <a:ext cx="4597" cy="3368094"/>
              <a:chOff x="2335" y="-1384"/>
              <a:chExt cx="2" cy="1465"/>
            </a:xfrm>
          </p:grpSpPr>
          <p:sp>
            <p:nvSpPr>
              <p:cNvPr id="48" name="Freeform 70"/>
              <p:cNvSpPr>
                <a:spLocks/>
              </p:cNvSpPr>
              <p:nvPr/>
            </p:nvSpPr>
            <p:spPr bwMode="auto">
              <a:xfrm>
                <a:off x="2335"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8" name="Group 71"/>
            <p:cNvGrpSpPr>
              <a:grpSpLocks/>
            </p:cNvGrpSpPr>
            <p:nvPr/>
          </p:nvGrpSpPr>
          <p:grpSpPr bwMode="auto">
            <a:xfrm>
              <a:off x="4265765" y="1718499"/>
              <a:ext cx="4597" cy="3368094"/>
              <a:chOff x="2482" y="-1384"/>
              <a:chExt cx="2" cy="1465"/>
            </a:xfrm>
          </p:grpSpPr>
          <p:sp>
            <p:nvSpPr>
              <p:cNvPr id="47" name="Freeform 72"/>
              <p:cNvSpPr>
                <a:spLocks/>
              </p:cNvSpPr>
              <p:nvPr/>
            </p:nvSpPr>
            <p:spPr bwMode="auto">
              <a:xfrm>
                <a:off x="2482" y="-1384"/>
                <a:ext cx="2" cy="1465"/>
              </a:xfrm>
              <a:custGeom>
                <a:avLst/>
                <a:gdLst>
                  <a:gd name="T0" fmla="+- 0 -1384 -1384"/>
                  <a:gd name="T1" fmla="*/ -1384 h 1465"/>
                  <a:gd name="T2" fmla="+- 0 81 -1384"/>
                  <a:gd name="T3" fmla="*/ 81 h 1465"/>
                </a:gdLst>
                <a:ahLst/>
                <a:cxnLst>
                  <a:cxn ang="0">
                    <a:pos x="0" y="T1"/>
                  </a:cxn>
                  <a:cxn ang="0">
                    <a:pos x="0" y="T3"/>
                  </a:cxn>
                </a:cxnLst>
                <a:rect l="0" t="0" r="r" b="b"/>
                <a:pathLst>
                  <a:path h="1465">
                    <a:moveTo>
                      <a:pt x="0" y="0"/>
                    </a:moveTo>
                    <a:lnTo>
                      <a:pt x="0" y="1465"/>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29" name="Group 73"/>
            <p:cNvGrpSpPr>
              <a:grpSpLocks/>
            </p:cNvGrpSpPr>
            <p:nvPr/>
          </p:nvGrpSpPr>
          <p:grpSpPr bwMode="auto">
            <a:xfrm>
              <a:off x="1241249" y="4757830"/>
              <a:ext cx="3366957" cy="4598"/>
              <a:chOff x="1166" y="-62"/>
              <a:chExt cx="1465" cy="2"/>
            </a:xfrm>
          </p:grpSpPr>
          <p:sp>
            <p:nvSpPr>
              <p:cNvPr id="46" name="Freeform 74"/>
              <p:cNvSpPr>
                <a:spLocks/>
              </p:cNvSpPr>
              <p:nvPr/>
            </p:nvSpPr>
            <p:spPr bwMode="auto">
              <a:xfrm>
                <a:off x="1166" y="-62"/>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0" name="Group 75"/>
            <p:cNvGrpSpPr>
              <a:grpSpLocks/>
            </p:cNvGrpSpPr>
            <p:nvPr/>
          </p:nvGrpSpPr>
          <p:grpSpPr bwMode="auto">
            <a:xfrm>
              <a:off x="1241249" y="4419871"/>
              <a:ext cx="3366957" cy="4598"/>
              <a:chOff x="1166" y="-209"/>
              <a:chExt cx="1465" cy="2"/>
            </a:xfrm>
          </p:grpSpPr>
          <p:sp>
            <p:nvSpPr>
              <p:cNvPr id="45" name="Freeform 76"/>
              <p:cNvSpPr>
                <a:spLocks/>
              </p:cNvSpPr>
              <p:nvPr/>
            </p:nvSpPr>
            <p:spPr bwMode="auto">
              <a:xfrm>
                <a:off x="1166" y="-209"/>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1" name="Group 77"/>
            <p:cNvGrpSpPr>
              <a:grpSpLocks/>
            </p:cNvGrpSpPr>
            <p:nvPr/>
          </p:nvGrpSpPr>
          <p:grpSpPr bwMode="auto">
            <a:xfrm>
              <a:off x="1241249" y="4084211"/>
              <a:ext cx="3366957" cy="4598"/>
              <a:chOff x="1166" y="-355"/>
              <a:chExt cx="1465" cy="2"/>
            </a:xfrm>
          </p:grpSpPr>
          <p:sp>
            <p:nvSpPr>
              <p:cNvPr id="44" name="Freeform 78"/>
              <p:cNvSpPr>
                <a:spLocks/>
              </p:cNvSpPr>
              <p:nvPr/>
            </p:nvSpPr>
            <p:spPr bwMode="auto">
              <a:xfrm>
                <a:off x="1166" y="-355"/>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2" name="Group 79"/>
            <p:cNvGrpSpPr>
              <a:grpSpLocks/>
            </p:cNvGrpSpPr>
            <p:nvPr/>
          </p:nvGrpSpPr>
          <p:grpSpPr bwMode="auto">
            <a:xfrm>
              <a:off x="1241249" y="3746253"/>
              <a:ext cx="3366957" cy="4598"/>
              <a:chOff x="1166" y="-502"/>
              <a:chExt cx="1465" cy="2"/>
            </a:xfrm>
          </p:grpSpPr>
          <p:sp>
            <p:nvSpPr>
              <p:cNvPr id="43" name="Freeform 80"/>
              <p:cNvSpPr>
                <a:spLocks/>
              </p:cNvSpPr>
              <p:nvPr/>
            </p:nvSpPr>
            <p:spPr bwMode="auto">
              <a:xfrm>
                <a:off x="1166" y="-502"/>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3" name="Group 81"/>
            <p:cNvGrpSpPr>
              <a:grpSpLocks/>
            </p:cNvGrpSpPr>
            <p:nvPr/>
          </p:nvGrpSpPr>
          <p:grpSpPr bwMode="auto">
            <a:xfrm>
              <a:off x="1241249" y="3408294"/>
              <a:ext cx="3366957" cy="4598"/>
              <a:chOff x="1166" y="-649"/>
              <a:chExt cx="1465" cy="2"/>
            </a:xfrm>
          </p:grpSpPr>
          <p:sp>
            <p:nvSpPr>
              <p:cNvPr id="42" name="Freeform 82"/>
              <p:cNvSpPr>
                <a:spLocks/>
              </p:cNvSpPr>
              <p:nvPr/>
            </p:nvSpPr>
            <p:spPr bwMode="auto">
              <a:xfrm>
                <a:off x="1166" y="-649"/>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4" name="Group 83"/>
            <p:cNvGrpSpPr>
              <a:grpSpLocks/>
            </p:cNvGrpSpPr>
            <p:nvPr/>
          </p:nvGrpSpPr>
          <p:grpSpPr bwMode="auto">
            <a:xfrm>
              <a:off x="1241249" y="3072634"/>
              <a:ext cx="3366957" cy="4598"/>
              <a:chOff x="1166" y="-795"/>
              <a:chExt cx="1465" cy="2"/>
            </a:xfrm>
          </p:grpSpPr>
          <p:sp>
            <p:nvSpPr>
              <p:cNvPr id="41" name="Freeform 84"/>
              <p:cNvSpPr>
                <a:spLocks/>
              </p:cNvSpPr>
              <p:nvPr/>
            </p:nvSpPr>
            <p:spPr bwMode="auto">
              <a:xfrm>
                <a:off x="1166" y="-795"/>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5" name="Group 85"/>
            <p:cNvGrpSpPr>
              <a:grpSpLocks/>
            </p:cNvGrpSpPr>
            <p:nvPr/>
          </p:nvGrpSpPr>
          <p:grpSpPr bwMode="auto">
            <a:xfrm>
              <a:off x="1241249" y="2734675"/>
              <a:ext cx="3366957" cy="4598"/>
              <a:chOff x="1166" y="-942"/>
              <a:chExt cx="1465" cy="2"/>
            </a:xfrm>
          </p:grpSpPr>
          <p:sp>
            <p:nvSpPr>
              <p:cNvPr id="40" name="Freeform 86"/>
              <p:cNvSpPr>
                <a:spLocks/>
              </p:cNvSpPr>
              <p:nvPr/>
            </p:nvSpPr>
            <p:spPr bwMode="auto">
              <a:xfrm>
                <a:off x="1166" y="-942"/>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6" name="Group 87"/>
            <p:cNvGrpSpPr>
              <a:grpSpLocks/>
            </p:cNvGrpSpPr>
            <p:nvPr/>
          </p:nvGrpSpPr>
          <p:grpSpPr bwMode="auto">
            <a:xfrm>
              <a:off x="1241249" y="2399015"/>
              <a:ext cx="3366957" cy="4598"/>
              <a:chOff x="1166" y="-1088"/>
              <a:chExt cx="1465" cy="2"/>
            </a:xfrm>
          </p:grpSpPr>
          <p:sp>
            <p:nvSpPr>
              <p:cNvPr id="39" name="Freeform 88"/>
              <p:cNvSpPr>
                <a:spLocks/>
              </p:cNvSpPr>
              <p:nvPr/>
            </p:nvSpPr>
            <p:spPr bwMode="auto">
              <a:xfrm>
                <a:off x="1166" y="-1088"/>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nvGrpSpPr>
            <p:cNvPr id="37" name="Group 89"/>
            <p:cNvGrpSpPr>
              <a:grpSpLocks/>
            </p:cNvGrpSpPr>
            <p:nvPr/>
          </p:nvGrpSpPr>
          <p:grpSpPr bwMode="auto">
            <a:xfrm>
              <a:off x="1241249" y="2061056"/>
              <a:ext cx="3366957" cy="4598"/>
              <a:chOff x="1166" y="-1235"/>
              <a:chExt cx="1465" cy="2"/>
            </a:xfrm>
          </p:grpSpPr>
          <p:sp>
            <p:nvSpPr>
              <p:cNvPr id="38" name="Freeform 90"/>
              <p:cNvSpPr>
                <a:spLocks/>
              </p:cNvSpPr>
              <p:nvPr/>
            </p:nvSpPr>
            <p:spPr bwMode="auto">
              <a:xfrm>
                <a:off x="1166" y="-1235"/>
                <a:ext cx="1465" cy="2"/>
              </a:xfrm>
              <a:custGeom>
                <a:avLst/>
                <a:gdLst>
                  <a:gd name="T0" fmla="+- 0 2631 1166"/>
                  <a:gd name="T1" fmla="*/ T0 w 1465"/>
                  <a:gd name="T2" fmla="+- 0 1166 1166"/>
                  <a:gd name="T3" fmla="*/ T2 w 1465"/>
                </a:gdLst>
                <a:ahLst/>
                <a:cxnLst>
                  <a:cxn ang="0">
                    <a:pos x="T1" y="0"/>
                  </a:cxn>
                  <a:cxn ang="0">
                    <a:pos x="T3" y="0"/>
                  </a:cxn>
                </a:cxnLst>
                <a:rect l="0" t="0" r="r" b="b"/>
                <a:pathLst>
                  <a:path w="1465">
                    <a:moveTo>
                      <a:pt x="1465" y="0"/>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grpSp>
      </p:grpSp>
      <p:sp>
        <p:nvSpPr>
          <p:cNvPr id="57" name="TextBox 56"/>
          <p:cNvSpPr txBox="1"/>
          <p:nvPr/>
        </p:nvSpPr>
        <p:spPr>
          <a:xfrm>
            <a:off x="3628376" y="3528129"/>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6</a:t>
            </a:r>
            <a:endParaRPr lang="fa-IR" sz="3600" dirty="0">
              <a:cs typeface="B Koodak" panose="00000700000000000000" pitchFamily="2" charset="-78"/>
            </a:endParaRPr>
          </a:p>
        </p:txBody>
      </p:sp>
      <p:sp>
        <p:nvSpPr>
          <p:cNvPr id="58" name="TextBox 57"/>
          <p:cNvSpPr txBox="1"/>
          <p:nvPr/>
        </p:nvSpPr>
        <p:spPr>
          <a:xfrm>
            <a:off x="4470125" y="3528129"/>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0</a:t>
            </a:r>
            <a:endParaRPr lang="fa-IR" sz="3600" dirty="0">
              <a:cs typeface="B Koodak" panose="00000700000000000000" pitchFamily="2" charset="-78"/>
            </a:endParaRPr>
          </a:p>
        </p:txBody>
      </p:sp>
      <p:sp>
        <p:nvSpPr>
          <p:cNvPr id="66" name="TextBox 65"/>
          <p:cNvSpPr txBox="1"/>
          <p:nvPr/>
        </p:nvSpPr>
        <p:spPr>
          <a:xfrm>
            <a:off x="3624548" y="3544017"/>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0</a:t>
            </a:r>
            <a:endParaRPr lang="fa-IR" sz="3600" dirty="0">
              <a:cs typeface="B Koodak" panose="00000700000000000000" pitchFamily="2" charset="-78"/>
            </a:endParaRPr>
          </a:p>
        </p:txBody>
      </p:sp>
      <p:sp>
        <p:nvSpPr>
          <p:cNvPr id="67" name="TextBox 66"/>
          <p:cNvSpPr txBox="1"/>
          <p:nvPr/>
        </p:nvSpPr>
        <p:spPr>
          <a:xfrm>
            <a:off x="4466297" y="3544017"/>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2</a:t>
            </a:r>
            <a:endParaRPr lang="fa-IR" sz="3600" dirty="0">
              <a:cs typeface="B Koodak" panose="00000700000000000000" pitchFamily="2" charset="-78"/>
            </a:endParaRPr>
          </a:p>
        </p:txBody>
      </p:sp>
      <p:sp>
        <p:nvSpPr>
          <p:cNvPr id="86" name="TextBox 85"/>
          <p:cNvSpPr txBox="1"/>
          <p:nvPr/>
        </p:nvSpPr>
        <p:spPr>
          <a:xfrm>
            <a:off x="3624548" y="3536073"/>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9</a:t>
            </a:r>
            <a:endParaRPr lang="fa-IR" sz="3600" dirty="0">
              <a:cs typeface="B Koodak" panose="00000700000000000000" pitchFamily="2" charset="-78"/>
            </a:endParaRPr>
          </a:p>
        </p:txBody>
      </p:sp>
      <p:sp>
        <p:nvSpPr>
          <p:cNvPr id="87" name="TextBox 86"/>
          <p:cNvSpPr txBox="1"/>
          <p:nvPr/>
        </p:nvSpPr>
        <p:spPr>
          <a:xfrm>
            <a:off x="4466297" y="3536073"/>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8</a:t>
            </a:r>
            <a:endParaRPr lang="fa-IR" sz="3600" dirty="0">
              <a:cs typeface="B Koodak" panose="00000700000000000000" pitchFamily="2" charset="-78"/>
            </a:endParaRPr>
          </a:p>
        </p:txBody>
      </p:sp>
      <p:pic>
        <p:nvPicPr>
          <p:cNvPr id="89" name="Picture 88"/>
          <p:cNvPicPr>
            <a:picLocks noChangeAspect="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2716" y="11739"/>
            <a:ext cx="1957578" cy="6858000"/>
          </a:xfrm>
          <a:prstGeom prst="rect">
            <a:avLst/>
          </a:prstGeom>
        </p:spPr>
      </p:pic>
    </p:spTree>
    <p:custDataLst>
      <p:tags r:id="rId1"/>
    </p:custDataLst>
    <p:extLst>
      <p:ext uri="{BB962C8B-B14F-4D97-AF65-F5344CB8AC3E}">
        <p14:creationId xmlns:p14="http://schemas.microsoft.com/office/powerpoint/2010/main" val="778036482"/>
      </p:ext>
    </p:extLst>
  </p:cSld>
  <p:clrMapOvr>
    <a:masterClrMapping/>
  </p:clrMapOvr>
  <mc:AlternateContent xmlns:mc="http://schemas.openxmlformats.org/markup-compatibility/2006">
    <mc:Choice xmlns:p14="http://schemas.microsoft.com/office/powerpoint/2010/main" Requires="p14">
      <p:transition spd="slow" p14:dur="1600" advTm="75321">
        <p14:gallery dir="r"/>
      </p:transition>
    </mc:Choice>
    <mc:Fallback>
      <p:transition spd="slow" advTm="7532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p:cTn id="40" dur="500" fill="hold"/>
                                        <p:tgtEl>
                                          <p:spTgt spid="61"/>
                                        </p:tgtEl>
                                        <p:attrNameLst>
                                          <p:attrName>ppt_w</p:attrName>
                                        </p:attrNameLst>
                                      </p:cBhvr>
                                      <p:tavLst>
                                        <p:tav tm="0">
                                          <p:val>
                                            <p:fltVal val="0"/>
                                          </p:val>
                                        </p:tav>
                                        <p:tav tm="100000">
                                          <p:val>
                                            <p:strVal val="#ppt_w"/>
                                          </p:val>
                                        </p:tav>
                                      </p:tavLst>
                                    </p:anim>
                                    <p:anim calcmode="lin" valueType="num">
                                      <p:cBhvr>
                                        <p:cTn id="41" dur="500" fill="hold"/>
                                        <p:tgtEl>
                                          <p:spTgt spid="61"/>
                                        </p:tgtEl>
                                        <p:attrNameLst>
                                          <p:attrName>ppt_h</p:attrName>
                                        </p:attrNameLst>
                                      </p:cBhvr>
                                      <p:tavLst>
                                        <p:tav tm="0">
                                          <p:val>
                                            <p:fltVal val="0"/>
                                          </p:val>
                                        </p:tav>
                                        <p:tav tm="100000">
                                          <p:val>
                                            <p:strVal val="#ppt_h"/>
                                          </p:val>
                                        </p:tav>
                                      </p:tavLst>
                                    </p:anim>
                                    <p:animEffect transition="in" filter="fade">
                                      <p:cBhvr>
                                        <p:cTn id="42" dur="5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fill="hold"/>
                                        <p:tgtEl>
                                          <p:spTgt spid="62"/>
                                        </p:tgtEl>
                                        <p:attrNameLst>
                                          <p:attrName>ppt_w</p:attrName>
                                        </p:attrNameLst>
                                      </p:cBhvr>
                                      <p:tavLst>
                                        <p:tav tm="0">
                                          <p:val>
                                            <p:fltVal val="0"/>
                                          </p:val>
                                        </p:tav>
                                        <p:tav tm="100000">
                                          <p:val>
                                            <p:strVal val="#ppt_w"/>
                                          </p:val>
                                        </p:tav>
                                      </p:tavLst>
                                    </p:anim>
                                    <p:anim calcmode="lin" valueType="num">
                                      <p:cBhvr>
                                        <p:cTn id="48" dur="500" fill="hold"/>
                                        <p:tgtEl>
                                          <p:spTgt spid="62"/>
                                        </p:tgtEl>
                                        <p:attrNameLst>
                                          <p:attrName>ppt_h</p:attrName>
                                        </p:attrNameLst>
                                      </p:cBhvr>
                                      <p:tavLst>
                                        <p:tav tm="0">
                                          <p:val>
                                            <p:fltVal val="0"/>
                                          </p:val>
                                        </p:tav>
                                        <p:tav tm="100000">
                                          <p:val>
                                            <p:strVal val="#ppt_h"/>
                                          </p:val>
                                        </p:tav>
                                      </p:tavLst>
                                    </p:anim>
                                    <p:animEffect transition="in" filter="fade">
                                      <p:cBhvr>
                                        <p:cTn id="49" dur="500"/>
                                        <p:tgtEl>
                                          <p:spTgt spid="6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p:cTn id="54" dur="500" fill="hold"/>
                                        <p:tgtEl>
                                          <p:spTgt spid="63"/>
                                        </p:tgtEl>
                                        <p:attrNameLst>
                                          <p:attrName>ppt_w</p:attrName>
                                        </p:attrNameLst>
                                      </p:cBhvr>
                                      <p:tavLst>
                                        <p:tav tm="0">
                                          <p:val>
                                            <p:fltVal val="0"/>
                                          </p:val>
                                        </p:tav>
                                        <p:tav tm="100000">
                                          <p:val>
                                            <p:strVal val="#ppt_w"/>
                                          </p:val>
                                        </p:tav>
                                      </p:tavLst>
                                    </p:anim>
                                    <p:anim calcmode="lin" valueType="num">
                                      <p:cBhvr>
                                        <p:cTn id="55" dur="500" fill="hold"/>
                                        <p:tgtEl>
                                          <p:spTgt spid="63"/>
                                        </p:tgtEl>
                                        <p:attrNameLst>
                                          <p:attrName>ppt_h</p:attrName>
                                        </p:attrNameLst>
                                      </p:cBhvr>
                                      <p:tavLst>
                                        <p:tav tm="0">
                                          <p:val>
                                            <p:fltVal val="0"/>
                                          </p:val>
                                        </p:tav>
                                        <p:tav tm="100000">
                                          <p:val>
                                            <p:strVal val="#ppt_h"/>
                                          </p:val>
                                        </p:tav>
                                      </p:tavLst>
                                    </p:anim>
                                    <p:animEffect transition="in" filter="fade">
                                      <p:cBhvr>
                                        <p:cTn id="56" dur="500"/>
                                        <p:tgtEl>
                                          <p:spTgt spid="6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9" presetClass="emph" presetSubtype="0" fill="hold" grpId="1" nodeType="clickEffect">
                                  <p:stCondLst>
                                    <p:cond delay="0"/>
                                  </p:stCondLst>
                                  <p:childTnLst>
                                    <p:animClr clrSpc="rgb" dir="cw">
                                      <p:cBhvr override="childStyle">
                                        <p:cTn id="67" dur="500" fill="hold"/>
                                        <p:tgtEl>
                                          <p:spTgt spid="17"/>
                                        </p:tgtEl>
                                        <p:attrNameLst>
                                          <p:attrName>style.color</p:attrName>
                                        </p:attrNameLst>
                                      </p:cBhvr>
                                      <p:to>
                                        <a:schemeClr val="accent2"/>
                                      </p:to>
                                    </p:animClr>
                                    <p:animClr clrSpc="rgb" dir="cw">
                                      <p:cBhvr>
                                        <p:cTn id="68" dur="500" fill="hold"/>
                                        <p:tgtEl>
                                          <p:spTgt spid="17"/>
                                        </p:tgtEl>
                                        <p:attrNameLst>
                                          <p:attrName>fillcolor</p:attrName>
                                        </p:attrNameLst>
                                      </p:cBhvr>
                                      <p:to>
                                        <a:schemeClr val="accent2"/>
                                      </p:to>
                                    </p:animClr>
                                    <p:set>
                                      <p:cBhvr>
                                        <p:cTn id="69" dur="500" fill="hold"/>
                                        <p:tgtEl>
                                          <p:spTgt spid="17"/>
                                        </p:tgtEl>
                                        <p:attrNameLst>
                                          <p:attrName>fill.type</p:attrName>
                                        </p:attrNameLst>
                                      </p:cBhvr>
                                      <p:to>
                                        <p:strVal val="solid"/>
                                      </p:to>
                                    </p:set>
                                    <p:set>
                                      <p:cBhvr>
                                        <p:cTn id="70" dur="500" fill="hold"/>
                                        <p:tgtEl>
                                          <p:spTgt spid="17"/>
                                        </p:tgtEl>
                                        <p:attrNameLst>
                                          <p:attrName>fill.on</p:attrName>
                                        </p:attrNameLst>
                                      </p:cBhvr>
                                      <p:to>
                                        <p:strVal val="true"/>
                                      </p:to>
                                    </p:set>
                                  </p:childTnLst>
                                </p:cTn>
                              </p:par>
                            </p:childTnLst>
                          </p:cTn>
                        </p:par>
                      </p:childTnLst>
                    </p:cTn>
                  </p:par>
                  <p:par>
                    <p:cTn id="71" fill="hold">
                      <p:stCondLst>
                        <p:cond delay="indefinite"/>
                      </p:stCondLst>
                      <p:childTnLst>
                        <p:par>
                          <p:cTn id="72" fill="hold">
                            <p:stCondLst>
                              <p:cond delay="0"/>
                            </p:stCondLst>
                            <p:childTnLst>
                              <p:par>
                                <p:cTn id="73" presetID="19" presetClass="emph" presetSubtype="0" fill="hold" grpId="1" nodeType="clickEffect">
                                  <p:stCondLst>
                                    <p:cond delay="0"/>
                                  </p:stCondLst>
                                  <p:childTnLst>
                                    <p:animClr clrSpc="rgb" dir="cw">
                                      <p:cBhvr override="childStyle">
                                        <p:cTn id="74" dur="500" fill="hold"/>
                                        <p:tgtEl>
                                          <p:spTgt spid="59"/>
                                        </p:tgtEl>
                                        <p:attrNameLst>
                                          <p:attrName>style.color</p:attrName>
                                        </p:attrNameLst>
                                      </p:cBhvr>
                                      <p:to>
                                        <a:schemeClr val="accent2"/>
                                      </p:to>
                                    </p:animClr>
                                    <p:animClr clrSpc="rgb" dir="cw">
                                      <p:cBhvr>
                                        <p:cTn id="75" dur="500" fill="hold"/>
                                        <p:tgtEl>
                                          <p:spTgt spid="59"/>
                                        </p:tgtEl>
                                        <p:attrNameLst>
                                          <p:attrName>fillcolor</p:attrName>
                                        </p:attrNameLst>
                                      </p:cBhvr>
                                      <p:to>
                                        <a:schemeClr val="accent2"/>
                                      </p:to>
                                    </p:animClr>
                                    <p:set>
                                      <p:cBhvr>
                                        <p:cTn id="76" dur="500" fill="hold"/>
                                        <p:tgtEl>
                                          <p:spTgt spid="59"/>
                                        </p:tgtEl>
                                        <p:attrNameLst>
                                          <p:attrName>fill.type</p:attrName>
                                        </p:attrNameLst>
                                      </p:cBhvr>
                                      <p:to>
                                        <p:strVal val="solid"/>
                                      </p:to>
                                    </p:set>
                                    <p:set>
                                      <p:cBhvr>
                                        <p:cTn id="77" dur="500" fill="hold"/>
                                        <p:tgtEl>
                                          <p:spTgt spid="59"/>
                                        </p:tgtEl>
                                        <p:attrNameLst>
                                          <p:attrName>fill.on</p:attrName>
                                        </p:attrNameLst>
                                      </p:cBhvr>
                                      <p:to>
                                        <p:strVal val="true"/>
                                      </p:to>
                                    </p:set>
                                  </p:childTnLst>
                                </p:cTn>
                              </p:par>
                            </p:childTnLst>
                          </p:cTn>
                        </p:par>
                      </p:childTnLst>
                    </p:cTn>
                  </p:par>
                  <p:par>
                    <p:cTn id="78" fill="hold">
                      <p:stCondLst>
                        <p:cond delay="indefinite"/>
                      </p:stCondLst>
                      <p:childTnLst>
                        <p:par>
                          <p:cTn id="79" fill="hold">
                            <p:stCondLst>
                              <p:cond delay="0"/>
                            </p:stCondLst>
                            <p:childTnLst>
                              <p:par>
                                <p:cTn id="80" presetID="19" presetClass="emph" presetSubtype="0" fill="hold" grpId="1" nodeType="clickEffect">
                                  <p:stCondLst>
                                    <p:cond delay="0"/>
                                  </p:stCondLst>
                                  <p:childTnLst>
                                    <p:animClr clrSpc="rgb" dir="cw">
                                      <p:cBhvr override="childStyle">
                                        <p:cTn id="81" dur="500" fill="hold"/>
                                        <p:tgtEl>
                                          <p:spTgt spid="60"/>
                                        </p:tgtEl>
                                        <p:attrNameLst>
                                          <p:attrName>style.color</p:attrName>
                                        </p:attrNameLst>
                                      </p:cBhvr>
                                      <p:to>
                                        <a:schemeClr val="accent2"/>
                                      </p:to>
                                    </p:animClr>
                                    <p:animClr clrSpc="rgb" dir="cw">
                                      <p:cBhvr>
                                        <p:cTn id="82" dur="500" fill="hold"/>
                                        <p:tgtEl>
                                          <p:spTgt spid="60"/>
                                        </p:tgtEl>
                                        <p:attrNameLst>
                                          <p:attrName>fillcolor</p:attrName>
                                        </p:attrNameLst>
                                      </p:cBhvr>
                                      <p:to>
                                        <a:schemeClr val="accent2"/>
                                      </p:to>
                                    </p:animClr>
                                    <p:set>
                                      <p:cBhvr>
                                        <p:cTn id="83" dur="500" fill="hold"/>
                                        <p:tgtEl>
                                          <p:spTgt spid="60"/>
                                        </p:tgtEl>
                                        <p:attrNameLst>
                                          <p:attrName>fill.type</p:attrName>
                                        </p:attrNameLst>
                                      </p:cBhvr>
                                      <p:to>
                                        <p:strVal val="solid"/>
                                      </p:to>
                                    </p:set>
                                    <p:set>
                                      <p:cBhvr>
                                        <p:cTn id="84" dur="500" fill="hold"/>
                                        <p:tgtEl>
                                          <p:spTgt spid="60"/>
                                        </p:tgtEl>
                                        <p:attrNameLst>
                                          <p:attrName>fill.on</p:attrName>
                                        </p:attrNameLst>
                                      </p:cBhvr>
                                      <p:to>
                                        <p:strVal val="true"/>
                                      </p:to>
                                    </p:set>
                                  </p:childTnLst>
                                </p:cTn>
                              </p:par>
                            </p:childTnLst>
                          </p:cTn>
                        </p:par>
                      </p:childTnLst>
                    </p:cTn>
                  </p:par>
                  <p:par>
                    <p:cTn id="85" fill="hold">
                      <p:stCondLst>
                        <p:cond delay="indefinite"/>
                      </p:stCondLst>
                      <p:childTnLst>
                        <p:par>
                          <p:cTn id="86" fill="hold">
                            <p:stCondLst>
                              <p:cond delay="0"/>
                            </p:stCondLst>
                            <p:childTnLst>
                              <p:par>
                                <p:cTn id="87" presetID="19" presetClass="emph" presetSubtype="0" fill="hold" grpId="1" nodeType="clickEffect">
                                  <p:stCondLst>
                                    <p:cond delay="0"/>
                                  </p:stCondLst>
                                  <p:childTnLst>
                                    <p:animClr clrSpc="rgb" dir="cw">
                                      <p:cBhvr override="childStyle">
                                        <p:cTn id="88" dur="500" fill="hold"/>
                                        <p:tgtEl>
                                          <p:spTgt spid="61"/>
                                        </p:tgtEl>
                                        <p:attrNameLst>
                                          <p:attrName>style.color</p:attrName>
                                        </p:attrNameLst>
                                      </p:cBhvr>
                                      <p:to>
                                        <a:schemeClr val="accent2"/>
                                      </p:to>
                                    </p:animClr>
                                    <p:animClr clrSpc="rgb" dir="cw">
                                      <p:cBhvr>
                                        <p:cTn id="89" dur="500" fill="hold"/>
                                        <p:tgtEl>
                                          <p:spTgt spid="61"/>
                                        </p:tgtEl>
                                        <p:attrNameLst>
                                          <p:attrName>fillcolor</p:attrName>
                                        </p:attrNameLst>
                                      </p:cBhvr>
                                      <p:to>
                                        <a:schemeClr val="accent2"/>
                                      </p:to>
                                    </p:animClr>
                                    <p:set>
                                      <p:cBhvr>
                                        <p:cTn id="90" dur="500" fill="hold"/>
                                        <p:tgtEl>
                                          <p:spTgt spid="61"/>
                                        </p:tgtEl>
                                        <p:attrNameLst>
                                          <p:attrName>fill.type</p:attrName>
                                        </p:attrNameLst>
                                      </p:cBhvr>
                                      <p:to>
                                        <p:strVal val="solid"/>
                                      </p:to>
                                    </p:set>
                                    <p:set>
                                      <p:cBhvr>
                                        <p:cTn id="91" dur="500" fill="hold"/>
                                        <p:tgtEl>
                                          <p:spTgt spid="61"/>
                                        </p:tgtEl>
                                        <p:attrNameLst>
                                          <p:attrName>fill.on</p:attrName>
                                        </p:attrNameLst>
                                      </p:cBhvr>
                                      <p:to>
                                        <p:strVal val="true"/>
                                      </p:to>
                                    </p:set>
                                  </p:childTnLst>
                                </p:cTn>
                              </p:par>
                            </p:childTnLst>
                          </p:cTn>
                        </p:par>
                      </p:childTnLst>
                    </p:cTn>
                  </p:par>
                  <p:par>
                    <p:cTn id="92" fill="hold">
                      <p:stCondLst>
                        <p:cond delay="indefinite"/>
                      </p:stCondLst>
                      <p:childTnLst>
                        <p:par>
                          <p:cTn id="93" fill="hold">
                            <p:stCondLst>
                              <p:cond delay="0"/>
                            </p:stCondLst>
                            <p:childTnLst>
                              <p:par>
                                <p:cTn id="94" presetID="19" presetClass="emph" presetSubtype="0" fill="hold" grpId="1" nodeType="clickEffect">
                                  <p:stCondLst>
                                    <p:cond delay="0"/>
                                  </p:stCondLst>
                                  <p:childTnLst>
                                    <p:animClr clrSpc="rgb" dir="cw">
                                      <p:cBhvr override="childStyle">
                                        <p:cTn id="95" dur="500" fill="hold"/>
                                        <p:tgtEl>
                                          <p:spTgt spid="62"/>
                                        </p:tgtEl>
                                        <p:attrNameLst>
                                          <p:attrName>style.color</p:attrName>
                                        </p:attrNameLst>
                                      </p:cBhvr>
                                      <p:to>
                                        <a:schemeClr val="accent2"/>
                                      </p:to>
                                    </p:animClr>
                                    <p:animClr clrSpc="rgb" dir="cw">
                                      <p:cBhvr>
                                        <p:cTn id="96" dur="500" fill="hold"/>
                                        <p:tgtEl>
                                          <p:spTgt spid="62"/>
                                        </p:tgtEl>
                                        <p:attrNameLst>
                                          <p:attrName>fillcolor</p:attrName>
                                        </p:attrNameLst>
                                      </p:cBhvr>
                                      <p:to>
                                        <a:schemeClr val="accent2"/>
                                      </p:to>
                                    </p:animClr>
                                    <p:set>
                                      <p:cBhvr>
                                        <p:cTn id="97" dur="500" fill="hold"/>
                                        <p:tgtEl>
                                          <p:spTgt spid="62"/>
                                        </p:tgtEl>
                                        <p:attrNameLst>
                                          <p:attrName>fill.type</p:attrName>
                                        </p:attrNameLst>
                                      </p:cBhvr>
                                      <p:to>
                                        <p:strVal val="solid"/>
                                      </p:to>
                                    </p:set>
                                    <p:set>
                                      <p:cBhvr>
                                        <p:cTn id="98" dur="500" fill="hold"/>
                                        <p:tgtEl>
                                          <p:spTgt spid="62"/>
                                        </p:tgtEl>
                                        <p:attrNameLst>
                                          <p:attrName>fill.on</p:attrName>
                                        </p:attrNameLst>
                                      </p:cBhvr>
                                      <p:to>
                                        <p:strVal val="true"/>
                                      </p:to>
                                    </p:set>
                                  </p:childTnLst>
                                </p:cTn>
                              </p:par>
                            </p:childTnLst>
                          </p:cTn>
                        </p:par>
                      </p:childTnLst>
                    </p:cTn>
                  </p:par>
                  <p:par>
                    <p:cTn id="99" fill="hold">
                      <p:stCondLst>
                        <p:cond delay="indefinite"/>
                      </p:stCondLst>
                      <p:childTnLst>
                        <p:par>
                          <p:cTn id="100" fill="hold">
                            <p:stCondLst>
                              <p:cond delay="0"/>
                            </p:stCondLst>
                            <p:childTnLst>
                              <p:par>
                                <p:cTn id="101" presetID="19" presetClass="emph" presetSubtype="0" fill="hold" grpId="1" nodeType="clickEffect">
                                  <p:stCondLst>
                                    <p:cond delay="0"/>
                                  </p:stCondLst>
                                  <p:childTnLst>
                                    <p:animClr clrSpc="rgb" dir="cw">
                                      <p:cBhvr override="childStyle">
                                        <p:cTn id="102" dur="500" fill="hold"/>
                                        <p:tgtEl>
                                          <p:spTgt spid="63"/>
                                        </p:tgtEl>
                                        <p:attrNameLst>
                                          <p:attrName>style.color</p:attrName>
                                        </p:attrNameLst>
                                      </p:cBhvr>
                                      <p:to>
                                        <a:schemeClr val="accent2"/>
                                      </p:to>
                                    </p:animClr>
                                    <p:animClr clrSpc="rgb" dir="cw">
                                      <p:cBhvr>
                                        <p:cTn id="103" dur="500" fill="hold"/>
                                        <p:tgtEl>
                                          <p:spTgt spid="63"/>
                                        </p:tgtEl>
                                        <p:attrNameLst>
                                          <p:attrName>fillcolor</p:attrName>
                                        </p:attrNameLst>
                                      </p:cBhvr>
                                      <p:to>
                                        <a:schemeClr val="accent2"/>
                                      </p:to>
                                    </p:animClr>
                                    <p:set>
                                      <p:cBhvr>
                                        <p:cTn id="104" dur="500" fill="hold"/>
                                        <p:tgtEl>
                                          <p:spTgt spid="63"/>
                                        </p:tgtEl>
                                        <p:attrNameLst>
                                          <p:attrName>fill.type</p:attrName>
                                        </p:attrNameLst>
                                      </p:cBhvr>
                                      <p:to>
                                        <p:strVal val="solid"/>
                                      </p:to>
                                    </p:set>
                                    <p:set>
                                      <p:cBhvr>
                                        <p:cTn id="105" dur="500" fill="hold"/>
                                        <p:tgtEl>
                                          <p:spTgt spid="63"/>
                                        </p:tgtEl>
                                        <p:attrNameLst>
                                          <p:attrName>fill.on</p:attrName>
                                        </p:attrNameLst>
                                      </p:cBhvr>
                                      <p:to>
                                        <p:strVal val="true"/>
                                      </p:to>
                                    </p:set>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1000"/>
                                        <p:tgtEl>
                                          <p:spTgt spid="57"/>
                                        </p:tgtEl>
                                      </p:cBhvr>
                                    </p:animEffect>
                                    <p:anim calcmode="lin" valueType="num">
                                      <p:cBhvr>
                                        <p:cTn id="111" dur="1000" fill="hold"/>
                                        <p:tgtEl>
                                          <p:spTgt spid="57"/>
                                        </p:tgtEl>
                                        <p:attrNameLst>
                                          <p:attrName>ppt_x</p:attrName>
                                        </p:attrNameLst>
                                      </p:cBhvr>
                                      <p:tavLst>
                                        <p:tav tm="0">
                                          <p:val>
                                            <p:strVal val="#ppt_x"/>
                                          </p:val>
                                        </p:tav>
                                        <p:tav tm="100000">
                                          <p:val>
                                            <p:strVal val="#ppt_x"/>
                                          </p:val>
                                        </p:tav>
                                      </p:tavLst>
                                    </p:anim>
                                    <p:anim calcmode="lin" valueType="num">
                                      <p:cBhvr>
                                        <p:cTn id="11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fade">
                                      <p:cBhvr>
                                        <p:cTn id="117" dur="1000"/>
                                        <p:tgtEl>
                                          <p:spTgt spid="58"/>
                                        </p:tgtEl>
                                      </p:cBhvr>
                                    </p:animEffect>
                                    <p:anim calcmode="lin" valueType="num">
                                      <p:cBhvr>
                                        <p:cTn id="118" dur="1000" fill="hold"/>
                                        <p:tgtEl>
                                          <p:spTgt spid="58"/>
                                        </p:tgtEl>
                                        <p:attrNameLst>
                                          <p:attrName>ppt_x</p:attrName>
                                        </p:attrNameLst>
                                      </p:cBhvr>
                                      <p:tavLst>
                                        <p:tav tm="0">
                                          <p:val>
                                            <p:strVal val="#ppt_x"/>
                                          </p:val>
                                        </p:tav>
                                        <p:tav tm="100000">
                                          <p:val>
                                            <p:strVal val="#ppt_x"/>
                                          </p:val>
                                        </p:tav>
                                      </p:tavLst>
                                    </p:anim>
                                    <p:anim calcmode="lin" valueType="num">
                                      <p:cBhvr>
                                        <p:cTn id="11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2" nodeType="clickEffect">
                                  <p:stCondLst>
                                    <p:cond delay="0"/>
                                  </p:stCondLst>
                                  <p:childTnLst>
                                    <p:animEffect transition="out" filter="fade">
                                      <p:cBhvr>
                                        <p:cTn id="123" dur="500"/>
                                        <p:tgtEl>
                                          <p:spTgt spid="17"/>
                                        </p:tgtEl>
                                      </p:cBhvr>
                                    </p:animEffect>
                                    <p:set>
                                      <p:cBhvr>
                                        <p:cTn id="124" dur="1" fill="hold">
                                          <p:stCondLst>
                                            <p:cond delay="499"/>
                                          </p:stCondLst>
                                        </p:cTn>
                                        <p:tgtEl>
                                          <p:spTgt spid="17"/>
                                        </p:tgtEl>
                                        <p:attrNameLst>
                                          <p:attrName>style.visibility</p:attrName>
                                        </p:attrNameLst>
                                      </p:cBhvr>
                                      <p:to>
                                        <p:strVal val="hidden"/>
                                      </p:to>
                                    </p:set>
                                  </p:childTnLst>
                                </p:cTn>
                              </p:par>
                              <p:par>
                                <p:cTn id="125" presetID="10" presetClass="exit" presetSubtype="0" fill="hold" grpId="2" nodeType="withEffect">
                                  <p:stCondLst>
                                    <p:cond delay="0"/>
                                  </p:stCondLst>
                                  <p:childTnLst>
                                    <p:animEffect transition="out" filter="fade">
                                      <p:cBhvr>
                                        <p:cTn id="126" dur="500"/>
                                        <p:tgtEl>
                                          <p:spTgt spid="59"/>
                                        </p:tgtEl>
                                      </p:cBhvr>
                                    </p:animEffect>
                                    <p:set>
                                      <p:cBhvr>
                                        <p:cTn id="127" dur="1" fill="hold">
                                          <p:stCondLst>
                                            <p:cond delay="499"/>
                                          </p:stCondLst>
                                        </p:cTn>
                                        <p:tgtEl>
                                          <p:spTgt spid="59"/>
                                        </p:tgtEl>
                                        <p:attrNameLst>
                                          <p:attrName>style.visibility</p:attrName>
                                        </p:attrNameLst>
                                      </p:cBhvr>
                                      <p:to>
                                        <p:strVal val="hidden"/>
                                      </p:to>
                                    </p:set>
                                  </p:childTnLst>
                                </p:cTn>
                              </p:par>
                              <p:par>
                                <p:cTn id="128" presetID="10" presetClass="exit" presetSubtype="0" fill="hold" grpId="2" nodeType="withEffect">
                                  <p:stCondLst>
                                    <p:cond delay="0"/>
                                  </p:stCondLst>
                                  <p:childTnLst>
                                    <p:animEffect transition="out" filter="fade">
                                      <p:cBhvr>
                                        <p:cTn id="129" dur="500"/>
                                        <p:tgtEl>
                                          <p:spTgt spid="60"/>
                                        </p:tgtEl>
                                      </p:cBhvr>
                                    </p:animEffect>
                                    <p:set>
                                      <p:cBhvr>
                                        <p:cTn id="130" dur="1" fill="hold">
                                          <p:stCondLst>
                                            <p:cond delay="499"/>
                                          </p:stCondLst>
                                        </p:cTn>
                                        <p:tgtEl>
                                          <p:spTgt spid="60"/>
                                        </p:tgtEl>
                                        <p:attrNameLst>
                                          <p:attrName>style.visibility</p:attrName>
                                        </p:attrNameLst>
                                      </p:cBhvr>
                                      <p:to>
                                        <p:strVal val="hidden"/>
                                      </p:to>
                                    </p:set>
                                  </p:childTnLst>
                                </p:cTn>
                              </p:par>
                              <p:par>
                                <p:cTn id="131" presetID="10" presetClass="exit" presetSubtype="0" fill="hold" grpId="2" nodeType="withEffect">
                                  <p:stCondLst>
                                    <p:cond delay="0"/>
                                  </p:stCondLst>
                                  <p:childTnLst>
                                    <p:animEffect transition="out" filter="fade">
                                      <p:cBhvr>
                                        <p:cTn id="132" dur="500"/>
                                        <p:tgtEl>
                                          <p:spTgt spid="61"/>
                                        </p:tgtEl>
                                      </p:cBhvr>
                                    </p:animEffect>
                                    <p:set>
                                      <p:cBhvr>
                                        <p:cTn id="133" dur="1" fill="hold">
                                          <p:stCondLst>
                                            <p:cond delay="499"/>
                                          </p:stCondLst>
                                        </p:cTn>
                                        <p:tgtEl>
                                          <p:spTgt spid="61"/>
                                        </p:tgtEl>
                                        <p:attrNameLst>
                                          <p:attrName>style.visibility</p:attrName>
                                        </p:attrNameLst>
                                      </p:cBhvr>
                                      <p:to>
                                        <p:strVal val="hidden"/>
                                      </p:to>
                                    </p:set>
                                  </p:childTnLst>
                                </p:cTn>
                              </p:par>
                              <p:par>
                                <p:cTn id="134" presetID="10" presetClass="exit" presetSubtype="0" fill="hold" grpId="2" nodeType="withEffect">
                                  <p:stCondLst>
                                    <p:cond delay="0"/>
                                  </p:stCondLst>
                                  <p:childTnLst>
                                    <p:animEffect transition="out" filter="fade">
                                      <p:cBhvr>
                                        <p:cTn id="135" dur="500"/>
                                        <p:tgtEl>
                                          <p:spTgt spid="62"/>
                                        </p:tgtEl>
                                      </p:cBhvr>
                                    </p:animEffect>
                                    <p:set>
                                      <p:cBhvr>
                                        <p:cTn id="136" dur="1" fill="hold">
                                          <p:stCondLst>
                                            <p:cond delay="499"/>
                                          </p:stCondLst>
                                        </p:cTn>
                                        <p:tgtEl>
                                          <p:spTgt spid="62"/>
                                        </p:tgtEl>
                                        <p:attrNameLst>
                                          <p:attrName>style.visibility</p:attrName>
                                        </p:attrNameLst>
                                      </p:cBhvr>
                                      <p:to>
                                        <p:strVal val="hidden"/>
                                      </p:to>
                                    </p:set>
                                  </p:childTnLst>
                                </p:cTn>
                              </p:par>
                              <p:par>
                                <p:cTn id="137" presetID="10" presetClass="exit" presetSubtype="0" fill="hold" grpId="2" nodeType="withEffect">
                                  <p:stCondLst>
                                    <p:cond delay="0"/>
                                  </p:stCondLst>
                                  <p:childTnLst>
                                    <p:animEffect transition="out" filter="fade">
                                      <p:cBhvr>
                                        <p:cTn id="138" dur="500"/>
                                        <p:tgtEl>
                                          <p:spTgt spid="63"/>
                                        </p:tgtEl>
                                      </p:cBhvr>
                                    </p:animEffect>
                                    <p:set>
                                      <p:cBhvr>
                                        <p:cTn id="139" dur="1" fill="hold">
                                          <p:stCondLst>
                                            <p:cond delay="499"/>
                                          </p:stCondLst>
                                        </p:cTn>
                                        <p:tgtEl>
                                          <p:spTgt spid="63"/>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57"/>
                                        </p:tgtEl>
                                      </p:cBhvr>
                                    </p:animEffect>
                                    <p:set>
                                      <p:cBhvr>
                                        <p:cTn id="142" dur="1" fill="hold">
                                          <p:stCondLst>
                                            <p:cond delay="499"/>
                                          </p:stCondLst>
                                        </p:cTn>
                                        <p:tgtEl>
                                          <p:spTgt spid="57"/>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58"/>
                                        </p:tgtEl>
                                      </p:cBhvr>
                                    </p:animEffect>
                                    <p:set>
                                      <p:cBhvr>
                                        <p:cTn id="145" dur="1" fill="hold">
                                          <p:stCondLst>
                                            <p:cond delay="499"/>
                                          </p:stCondLst>
                                        </p:cTn>
                                        <p:tgtEl>
                                          <p:spTgt spid="58"/>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grpId="0" nodeType="clickEffect">
                                  <p:stCondLst>
                                    <p:cond delay="0"/>
                                  </p:stCondLst>
                                  <p:childTnLst>
                                    <p:set>
                                      <p:cBhvr>
                                        <p:cTn id="149" dur="1" fill="hold">
                                          <p:stCondLst>
                                            <p:cond delay="0"/>
                                          </p:stCondLst>
                                        </p:cTn>
                                        <p:tgtEl>
                                          <p:spTgt spid="64"/>
                                        </p:tgtEl>
                                        <p:attrNameLst>
                                          <p:attrName>style.visibility</p:attrName>
                                        </p:attrNameLst>
                                      </p:cBhvr>
                                      <p:to>
                                        <p:strVal val="visible"/>
                                      </p:to>
                                    </p:set>
                                    <p:anim calcmode="lin" valueType="num">
                                      <p:cBhvr>
                                        <p:cTn id="150" dur="500" fill="hold"/>
                                        <p:tgtEl>
                                          <p:spTgt spid="64"/>
                                        </p:tgtEl>
                                        <p:attrNameLst>
                                          <p:attrName>ppt_w</p:attrName>
                                        </p:attrNameLst>
                                      </p:cBhvr>
                                      <p:tavLst>
                                        <p:tav tm="0">
                                          <p:val>
                                            <p:fltVal val="0"/>
                                          </p:val>
                                        </p:tav>
                                        <p:tav tm="100000">
                                          <p:val>
                                            <p:strVal val="#ppt_w"/>
                                          </p:val>
                                        </p:tav>
                                      </p:tavLst>
                                    </p:anim>
                                    <p:anim calcmode="lin" valueType="num">
                                      <p:cBhvr>
                                        <p:cTn id="151" dur="500" fill="hold"/>
                                        <p:tgtEl>
                                          <p:spTgt spid="64"/>
                                        </p:tgtEl>
                                        <p:attrNameLst>
                                          <p:attrName>ppt_h</p:attrName>
                                        </p:attrNameLst>
                                      </p:cBhvr>
                                      <p:tavLst>
                                        <p:tav tm="0">
                                          <p:val>
                                            <p:fltVal val="0"/>
                                          </p:val>
                                        </p:tav>
                                        <p:tav tm="100000">
                                          <p:val>
                                            <p:strVal val="#ppt_h"/>
                                          </p:val>
                                        </p:tav>
                                      </p:tavLst>
                                    </p:anim>
                                    <p:animEffect transition="in" filter="fade">
                                      <p:cBhvr>
                                        <p:cTn id="152" dur="500"/>
                                        <p:tgtEl>
                                          <p:spTgt spid="64"/>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grpId="0" nodeType="click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childTnLst>
                                </p:cTn>
                              </p:par>
                            </p:childTnLst>
                          </p:cTn>
                        </p:par>
                      </p:childTnLst>
                    </p:cTn>
                  </p:par>
                  <p:par>
                    <p:cTn id="160" fill="hold">
                      <p:stCondLst>
                        <p:cond delay="indefinite"/>
                      </p:stCondLst>
                      <p:childTnLst>
                        <p:par>
                          <p:cTn id="161" fill="hold">
                            <p:stCondLst>
                              <p:cond delay="0"/>
                            </p:stCondLst>
                            <p:childTnLst>
                              <p:par>
                                <p:cTn id="162" presetID="42" presetClass="entr" presetSubtype="0" fill="hold" grpId="0" nodeType="clickEffect">
                                  <p:stCondLst>
                                    <p:cond delay="0"/>
                                  </p:stCondLst>
                                  <p:childTnLst>
                                    <p:set>
                                      <p:cBhvr>
                                        <p:cTn id="163" dur="1" fill="hold">
                                          <p:stCondLst>
                                            <p:cond delay="0"/>
                                          </p:stCondLst>
                                        </p:cTn>
                                        <p:tgtEl>
                                          <p:spTgt spid="67"/>
                                        </p:tgtEl>
                                        <p:attrNameLst>
                                          <p:attrName>style.visibility</p:attrName>
                                        </p:attrNameLst>
                                      </p:cBhvr>
                                      <p:to>
                                        <p:strVal val="visible"/>
                                      </p:to>
                                    </p:set>
                                    <p:animEffect transition="in" filter="fade">
                                      <p:cBhvr>
                                        <p:cTn id="164" dur="1000"/>
                                        <p:tgtEl>
                                          <p:spTgt spid="67"/>
                                        </p:tgtEl>
                                      </p:cBhvr>
                                    </p:animEffect>
                                    <p:anim calcmode="lin" valueType="num">
                                      <p:cBhvr>
                                        <p:cTn id="165" dur="1000" fill="hold"/>
                                        <p:tgtEl>
                                          <p:spTgt spid="67"/>
                                        </p:tgtEl>
                                        <p:attrNameLst>
                                          <p:attrName>ppt_x</p:attrName>
                                        </p:attrNameLst>
                                      </p:cBhvr>
                                      <p:tavLst>
                                        <p:tav tm="0">
                                          <p:val>
                                            <p:strVal val="#ppt_x"/>
                                          </p:val>
                                        </p:tav>
                                        <p:tav tm="100000">
                                          <p:val>
                                            <p:strVal val="#ppt_x"/>
                                          </p:val>
                                        </p:tav>
                                      </p:tavLst>
                                    </p:anim>
                                    <p:anim calcmode="lin" valueType="num">
                                      <p:cBhvr>
                                        <p:cTn id="166"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grpId="0" nodeType="clickEffect">
                                  <p:stCondLst>
                                    <p:cond delay="0"/>
                                  </p:stCondLst>
                                  <p:childTnLst>
                                    <p:set>
                                      <p:cBhvr>
                                        <p:cTn id="170" dur="1" fill="hold">
                                          <p:stCondLst>
                                            <p:cond delay="0"/>
                                          </p:stCondLst>
                                        </p:cTn>
                                        <p:tgtEl>
                                          <p:spTgt spid="66"/>
                                        </p:tgtEl>
                                        <p:attrNameLst>
                                          <p:attrName>style.visibility</p:attrName>
                                        </p:attrNameLst>
                                      </p:cBhvr>
                                      <p:to>
                                        <p:strVal val="visible"/>
                                      </p:to>
                                    </p:set>
                                    <p:animEffect transition="in" filter="fade">
                                      <p:cBhvr>
                                        <p:cTn id="171" dur="1000"/>
                                        <p:tgtEl>
                                          <p:spTgt spid="66"/>
                                        </p:tgtEl>
                                      </p:cBhvr>
                                    </p:animEffect>
                                    <p:anim calcmode="lin" valueType="num">
                                      <p:cBhvr>
                                        <p:cTn id="172" dur="1000" fill="hold"/>
                                        <p:tgtEl>
                                          <p:spTgt spid="66"/>
                                        </p:tgtEl>
                                        <p:attrNameLst>
                                          <p:attrName>ppt_x</p:attrName>
                                        </p:attrNameLst>
                                      </p:cBhvr>
                                      <p:tavLst>
                                        <p:tav tm="0">
                                          <p:val>
                                            <p:strVal val="#ppt_x"/>
                                          </p:val>
                                        </p:tav>
                                        <p:tav tm="100000">
                                          <p:val>
                                            <p:strVal val="#ppt_x"/>
                                          </p:val>
                                        </p:tav>
                                      </p:tavLst>
                                    </p:anim>
                                    <p:anim calcmode="lin" valueType="num">
                                      <p:cBhvr>
                                        <p:cTn id="17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10" presetClass="exit" presetSubtype="0" fill="hold" grpId="1" nodeType="clickEffect">
                                  <p:stCondLst>
                                    <p:cond delay="0"/>
                                  </p:stCondLst>
                                  <p:childTnLst>
                                    <p:animEffect transition="out" filter="fade">
                                      <p:cBhvr>
                                        <p:cTn id="177" dur="500"/>
                                        <p:tgtEl>
                                          <p:spTgt spid="64"/>
                                        </p:tgtEl>
                                      </p:cBhvr>
                                    </p:animEffect>
                                    <p:set>
                                      <p:cBhvr>
                                        <p:cTn id="178" dur="1" fill="hold">
                                          <p:stCondLst>
                                            <p:cond delay="499"/>
                                          </p:stCondLst>
                                        </p:cTn>
                                        <p:tgtEl>
                                          <p:spTgt spid="64"/>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65"/>
                                        </p:tgtEl>
                                      </p:cBhvr>
                                    </p:animEffect>
                                    <p:set>
                                      <p:cBhvr>
                                        <p:cTn id="181" dur="1" fill="hold">
                                          <p:stCondLst>
                                            <p:cond delay="499"/>
                                          </p:stCondLst>
                                        </p:cTn>
                                        <p:tgtEl>
                                          <p:spTgt spid="65"/>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67"/>
                                        </p:tgtEl>
                                      </p:cBhvr>
                                    </p:animEffect>
                                    <p:set>
                                      <p:cBhvr>
                                        <p:cTn id="184" dur="1" fill="hold">
                                          <p:stCondLst>
                                            <p:cond delay="499"/>
                                          </p:stCondLst>
                                        </p:cTn>
                                        <p:tgtEl>
                                          <p:spTgt spid="67"/>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66"/>
                                        </p:tgtEl>
                                      </p:cBhvr>
                                    </p:animEffect>
                                    <p:set>
                                      <p:cBhvr>
                                        <p:cTn id="187" dur="1" fill="hold">
                                          <p:stCondLst>
                                            <p:cond delay="499"/>
                                          </p:stCondLst>
                                        </p:cTn>
                                        <p:tgtEl>
                                          <p:spTgt spid="66"/>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53" presetClass="entr" presetSubtype="16" fill="hold" grpId="0" nodeType="clickEffect">
                                  <p:stCondLst>
                                    <p:cond delay="0"/>
                                  </p:stCondLst>
                                  <p:childTnLst>
                                    <p:set>
                                      <p:cBhvr>
                                        <p:cTn id="191" dur="1" fill="hold">
                                          <p:stCondLst>
                                            <p:cond delay="0"/>
                                          </p:stCondLst>
                                        </p:cTn>
                                        <p:tgtEl>
                                          <p:spTgt spid="69"/>
                                        </p:tgtEl>
                                        <p:attrNameLst>
                                          <p:attrName>style.visibility</p:attrName>
                                        </p:attrNameLst>
                                      </p:cBhvr>
                                      <p:to>
                                        <p:strVal val="visible"/>
                                      </p:to>
                                    </p:set>
                                    <p:anim calcmode="lin" valueType="num">
                                      <p:cBhvr>
                                        <p:cTn id="192" dur="500" fill="hold"/>
                                        <p:tgtEl>
                                          <p:spTgt spid="69"/>
                                        </p:tgtEl>
                                        <p:attrNameLst>
                                          <p:attrName>ppt_w</p:attrName>
                                        </p:attrNameLst>
                                      </p:cBhvr>
                                      <p:tavLst>
                                        <p:tav tm="0">
                                          <p:val>
                                            <p:fltVal val="0"/>
                                          </p:val>
                                        </p:tav>
                                        <p:tav tm="100000">
                                          <p:val>
                                            <p:strVal val="#ppt_w"/>
                                          </p:val>
                                        </p:tav>
                                      </p:tavLst>
                                    </p:anim>
                                    <p:anim calcmode="lin" valueType="num">
                                      <p:cBhvr>
                                        <p:cTn id="193" dur="500" fill="hold"/>
                                        <p:tgtEl>
                                          <p:spTgt spid="69"/>
                                        </p:tgtEl>
                                        <p:attrNameLst>
                                          <p:attrName>ppt_h</p:attrName>
                                        </p:attrNameLst>
                                      </p:cBhvr>
                                      <p:tavLst>
                                        <p:tav tm="0">
                                          <p:val>
                                            <p:fltVal val="0"/>
                                          </p:val>
                                        </p:tav>
                                        <p:tav tm="100000">
                                          <p:val>
                                            <p:strVal val="#ppt_h"/>
                                          </p:val>
                                        </p:tav>
                                      </p:tavLst>
                                    </p:anim>
                                    <p:animEffect transition="in" filter="fade">
                                      <p:cBhvr>
                                        <p:cTn id="194" dur="500"/>
                                        <p:tgtEl>
                                          <p:spTgt spid="69"/>
                                        </p:tgtEl>
                                      </p:cBhvr>
                                    </p:animEffect>
                                  </p:childTnLst>
                                </p:cTn>
                              </p:par>
                            </p:childTnLst>
                          </p:cTn>
                        </p:par>
                      </p:childTnLst>
                    </p:cTn>
                  </p:par>
                  <p:par>
                    <p:cTn id="195" fill="hold">
                      <p:stCondLst>
                        <p:cond delay="indefinite"/>
                      </p:stCondLst>
                      <p:childTnLst>
                        <p:par>
                          <p:cTn id="196" fill="hold">
                            <p:stCondLst>
                              <p:cond delay="0"/>
                            </p:stCondLst>
                            <p:childTnLst>
                              <p:par>
                                <p:cTn id="197" presetID="53" presetClass="entr" presetSubtype="16" fill="hold" grpId="0" nodeType="clickEffect">
                                  <p:stCondLst>
                                    <p:cond delay="0"/>
                                  </p:stCondLst>
                                  <p:childTnLst>
                                    <p:set>
                                      <p:cBhvr>
                                        <p:cTn id="198" dur="1" fill="hold">
                                          <p:stCondLst>
                                            <p:cond delay="0"/>
                                          </p:stCondLst>
                                        </p:cTn>
                                        <p:tgtEl>
                                          <p:spTgt spid="70"/>
                                        </p:tgtEl>
                                        <p:attrNameLst>
                                          <p:attrName>style.visibility</p:attrName>
                                        </p:attrNameLst>
                                      </p:cBhvr>
                                      <p:to>
                                        <p:strVal val="visible"/>
                                      </p:to>
                                    </p:set>
                                    <p:anim calcmode="lin" valueType="num">
                                      <p:cBhvr>
                                        <p:cTn id="199" dur="500" fill="hold"/>
                                        <p:tgtEl>
                                          <p:spTgt spid="70"/>
                                        </p:tgtEl>
                                        <p:attrNameLst>
                                          <p:attrName>ppt_w</p:attrName>
                                        </p:attrNameLst>
                                      </p:cBhvr>
                                      <p:tavLst>
                                        <p:tav tm="0">
                                          <p:val>
                                            <p:fltVal val="0"/>
                                          </p:val>
                                        </p:tav>
                                        <p:tav tm="100000">
                                          <p:val>
                                            <p:strVal val="#ppt_w"/>
                                          </p:val>
                                        </p:tav>
                                      </p:tavLst>
                                    </p:anim>
                                    <p:anim calcmode="lin" valueType="num">
                                      <p:cBhvr>
                                        <p:cTn id="200" dur="500" fill="hold"/>
                                        <p:tgtEl>
                                          <p:spTgt spid="70"/>
                                        </p:tgtEl>
                                        <p:attrNameLst>
                                          <p:attrName>ppt_h</p:attrName>
                                        </p:attrNameLst>
                                      </p:cBhvr>
                                      <p:tavLst>
                                        <p:tav tm="0">
                                          <p:val>
                                            <p:fltVal val="0"/>
                                          </p:val>
                                        </p:tav>
                                        <p:tav tm="100000">
                                          <p:val>
                                            <p:strVal val="#ppt_h"/>
                                          </p:val>
                                        </p:tav>
                                      </p:tavLst>
                                    </p:anim>
                                    <p:animEffect transition="in" filter="fade">
                                      <p:cBhvr>
                                        <p:cTn id="201" dur="500"/>
                                        <p:tgtEl>
                                          <p:spTgt spid="70"/>
                                        </p:tgtEl>
                                      </p:cBhvr>
                                    </p:animEffect>
                                  </p:childTnLst>
                                </p:cTn>
                              </p:par>
                            </p:childTnLst>
                          </p:cTn>
                        </p:par>
                      </p:childTnLst>
                    </p:cTn>
                  </p:par>
                  <p:par>
                    <p:cTn id="202" fill="hold">
                      <p:stCondLst>
                        <p:cond delay="indefinite"/>
                      </p:stCondLst>
                      <p:childTnLst>
                        <p:par>
                          <p:cTn id="203" fill="hold">
                            <p:stCondLst>
                              <p:cond delay="0"/>
                            </p:stCondLst>
                            <p:childTnLst>
                              <p:par>
                                <p:cTn id="204" presetID="53" presetClass="entr" presetSubtype="16" fill="hold" grpId="0" nodeType="clickEffect">
                                  <p:stCondLst>
                                    <p:cond delay="0"/>
                                  </p:stCondLst>
                                  <p:childTnLst>
                                    <p:set>
                                      <p:cBhvr>
                                        <p:cTn id="205" dur="1" fill="hold">
                                          <p:stCondLst>
                                            <p:cond delay="0"/>
                                          </p:stCondLst>
                                        </p:cTn>
                                        <p:tgtEl>
                                          <p:spTgt spid="71"/>
                                        </p:tgtEl>
                                        <p:attrNameLst>
                                          <p:attrName>style.visibility</p:attrName>
                                        </p:attrNameLst>
                                      </p:cBhvr>
                                      <p:to>
                                        <p:strVal val="visible"/>
                                      </p:to>
                                    </p:set>
                                    <p:anim calcmode="lin" valueType="num">
                                      <p:cBhvr>
                                        <p:cTn id="206" dur="500" fill="hold"/>
                                        <p:tgtEl>
                                          <p:spTgt spid="71"/>
                                        </p:tgtEl>
                                        <p:attrNameLst>
                                          <p:attrName>ppt_w</p:attrName>
                                        </p:attrNameLst>
                                      </p:cBhvr>
                                      <p:tavLst>
                                        <p:tav tm="0">
                                          <p:val>
                                            <p:fltVal val="0"/>
                                          </p:val>
                                        </p:tav>
                                        <p:tav tm="100000">
                                          <p:val>
                                            <p:strVal val="#ppt_w"/>
                                          </p:val>
                                        </p:tav>
                                      </p:tavLst>
                                    </p:anim>
                                    <p:anim calcmode="lin" valueType="num">
                                      <p:cBhvr>
                                        <p:cTn id="207" dur="500" fill="hold"/>
                                        <p:tgtEl>
                                          <p:spTgt spid="71"/>
                                        </p:tgtEl>
                                        <p:attrNameLst>
                                          <p:attrName>ppt_h</p:attrName>
                                        </p:attrNameLst>
                                      </p:cBhvr>
                                      <p:tavLst>
                                        <p:tav tm="0">
                                          <p:val>
                                            <p:fltVal val="0"/>
                                          </p:val>
                                        </p:tav>
                                        <p:tav tm="100000">
                                          <p:val>
                                            <p:strVal val="#ppt_h"/>
                                          </p:val>
                                        </p:tav>
                                      </p:tavLst>
                                    </p:anim>
                                    <p:animEffect transition="in" filter="fade">
                                      <p:cBhvr>
                                        <p:cTn id="208" dur="500"/>
                                        <p:tgtEl>
                                          <p:spTgt spid="71"/>
                                        </p:tgtEl>
                                      </p:cBhvr>
                                    </p:animEffect>
                                  </p:childTnLst>
                                </p:cTn>
                              </p:par>
                            </p:childTnLst>
                          </p:cTn>
                        </p:par>
                      </p:childTnLst>
                    </p:cTn>
                  </p:par>
                  <p:par>
                    <p:cTn id="209" fill="hold">
                      <p:stCondLst>
                        <p:cond delay="indefinite"/>
                      </p:stCondLst>
                      <p:childTnLst>
                        <p:par>
                          <p:cTn id="210" fill="hold">
                            <p:stCondLst>
                              <p:cond delay="0"/>
                            </p:stCondLst>
                            <p:childTnLst>
                              <p:par>
                                <p:cTn id="211" presetID="53" presetClass="entr" presetSubtype="16" fill="hold" grpId="0" nodeType="clickEffect">
                                  <p:stCondLst>
                                    <p:cond delay="0"/>
                                  </p:stCondLst>
                                  <p:childTnLst>
                                    <p:set>
                                      <p:cBhvr>
                                        <p:cTn id="212" dur="1" fill="hold">
                                          <p:stCondLst>
                                            <p:cond delay="0"/>
                                          </p:stCondLst>
                                        </p:cTn>
                                        <p:tgtEl>
                                          <p:spTgt spid="72"/>
                                        </p:tgtEl>
                                        <p:attrNameLst>
                                          <p:attrName>style.visibility</p:attrName>
                                        </p:attrNameLst>
                                      </p:cBhvr>
                                      <p:to>
                                        <p:strVal val="visible"/>
                                      </p:to>
                                    </p:set>
                                    <p:anim calcmode="lin" valueType="num">
                                      <p:cBhvr>
                                        <p:cTn id="213" dur="500" fill="hold"/>
                                        <p:tgtEl>
                                          <p:spTgt spid="72"/>
                                        </p:tgtEl>
                                        <p:attrNameLst>
                                          <p:attrName>ppt_w</p:attrName>
                                        </p:attrNameLst>
                                      </p:cBhvr>
                                      <p:tavLst>
                                        <p:tav tm="0">
                                          <p:val>
                                            <p:fltVal val="0"/>
                                          </p:val>
                                        </p:tav>
                                        <p:tav tm="100000">
                                          <p:val>
                                            <p:strVal val="#ppt_w"/>
                                          </p:val>
                                        </p:tav>
                                      </p:tavLst>
                                    </p:anim>
                                    <p:anim calcmode="lin" valueType="num">
                                      <p:cBhvr>
                                        <p:cTn id="214" dur="500" fill="hold"/>
                                        <p:tgtEl>
                                          <p:spTgt spid="72"/>
                                        </p:tgtEl>
                                        <p:attrNameLst>
                                          <p:attrName>ppt_h</p:attrName>
                                        </p:attrNameLst>
                                      </p:cBhvr>
                                      <p:tavLst>
                                        <p:tav tm="0">
                                          <p:val>
                                            <p:fltVal val="0"/>
                                          </p:val>
                                        </p:tav>
                                        <p:tav tm="100000">
                                          <p:val>
                                            <p:strVal val="#ppt_h"/>
                                          </p:val>
                                        </p:tav>
                                      </p:tavLst>
                                    </p:anim>
                                    <p:animEffect transition="in" filter="fade">
                                      <p:cBhvr>
                                        <p:cTn id="215" dur="500"/>
                                        <p:tgtEl>
                                          <p:spTgt spid="72"/>
                                        </p:tgtEl>
                                      </p:cBhvr>
                                    </p:animEffect>
                                  </p:childTnLst>
                                </p:cTn>
                              </p:par>
                            </p:childTnLst>
                          </p:cTn>
                        </p:par>
                      </p:childTnLst>
                    </p:cTn>
                  </p:par>
                  <p:par>
                    <p:cTn id="216" fill="hold">
                      <p:stCondLst>
                        <p:cond delay="indefinite"/>
                      </p:stCondLst>
                      <p:childTnLst>
                        <p:par>
                          <p:cTn id="217" fill="hold">
                            <p:stCondLst>
                              <p:cond delay="0"/>
                            </p:stCondLst>
                            <p:childTnLst>
                              <p:par>
                                <p:cTn id="218" presetID="53" presetClass="entr" presetSubtype="16" fill="hold" grpId="0" nodeType="clickEffect">
                                  <p:stCondLst>
                                    <p:cond delay="0"/>
                                  </p:stCondLst>
                                  <p:childTnLst>
                                    <p:set>
                                      <p:cBhvr>
                                        <p:cTn id="219" dur="1" fill="hold">
                                          <p:stCondLst>
                                            <p:cond delay="0"/>
                                          </p:stCondLst>
                                        </p:cTn>
                                        <p:tgtEl>
                                          <p:spTgt spid="73"/>
                                        </p:tgtEl>
                                        <p:attrNameLst>
                                          <p:attrName>style.visibility</p:attrName>
                                        </p:attrNameLst>
                                      </p:cBhvr>
                                      <p:to>
                                        <p:strVal val="visible"/>
                                      </p:to>
                                    </p:set>
                                    <p:anim calcmode="lin" valueType="num">
                                      <p:cBhvr>
                                        <p:cTn id="220" dur="500" fill="hold"/>
                                        <p:tgtEl>
                                          <p:spTgt spid="73"/>
                                        </p:tgtEl>
                                        <p:attrNameLst>
                                          <p:attrName>ppt_w</p:attrName>
                                        </p:attrNameLst>
                                      </p:cBhvr>
                                      <p:tavLst>
                                        <p:tav tm="0">
                                          <p:val>
                                            <p:fltVal val="0"/>
                                          </p:val>
                                        </p:tav>
                                        <p:tav tm="100000">
                                          <p:val>
                                            <p:strVal val="#ppt_w"/>
                                          </p:val>
                                        </p:tav>
                                      </p:tavLst>
                                    </p:anim>
                                    <p:anim calcmode="lin" valueType="num">
                                      <p:cBhvr>
                                        <p:cTn id="221" dur="500" fill="hold"/>
                                        <p:tgtEl>
                                          <p:spTgt spid="73"/>
                                        </p:tgtEl>
                                        <p:attrNameLst>
                                          <p:attrName>ppt_h</p:attrName>
                                        </p:attrNameLst>
                                      </p:cBhvr>
                                      <p:tavLst>
                                        <p:tav tm="0">
                                          <p:val>
                                            <p:fltVal val="0"/>
                                          </p:val>
                                        </p:tav>
                                        <p:tav tm="100000">
                                          <p:val>
                                            <p:strVal val="#ppt_h"/>
                                          </p:val>
                                        </p:tav>
                                      </p:tavLst>
                                    </p:anim>
                                    <p:animEffect transition="in" filter="fade">
                                      <p:cBhvr>
                                        <p:cTn id="222" dur="500"/>
                                        <p:tgtEl>
                                          <p:spTgt spid="73"/>
                                        </p:tgtEl>
                                      </p:cBhvr>
                                    </p:animEffect>
                                  </p:childTnLst>
                                </p:cTn>
                              </p:par>
                            </p:childTnLst>
                          </p:cTn>
                        </p:par>
                      </p:childTnLst>
                    </p:cTn>
                  </p:par>
                  <p:par>
                    <p:cTn id="223" fill="hold">
                      <p:stCondLst>
                        <p:cond delay="indefinite"/>
                      </p:stCondLst>
                      <p:childTnLst>
                        <p:par>
                          <p:cTn id="224" fill="hold">
                            <p:stCondLst>
                              <p:cond delay="0"/>
                            </p:stCondLst>
                            <p:childTnLst>
                              <p:par>
                                <p:cTn id="225" presetID="53" presetClass="entr" presetSubtype="16" fill="hold" grpId="0" nodeType="clickEffect">
                                  <p:stCondLst>
                                    <p:cond delay="0"/>
                                  </p:stCondLst>
                                  <p:childTnLst>
                                    <p:set>
                                      <p:cBhvr>
                                        <p:cTn id="226" dur="1" fill="hold">
                                          <p:stCondLst>
                                            <p:cond delay="0"/>
                                          </p:stCondLst>
                                        </p:cTn>
                                        <p:tgtEl>
                                          <p:spTgt spid="74"/>
                                        </p:tgtEl>
                                        <p:attrNameLst>
                                          <p:attrName>style.visibility</p:attrName>
                                        </p:attrNameLst>
                                      </p:cBhvr>
                                      <p:to>
                                        <p:strVal val="visible"/>
                                      </p:to>
                                    </p:set>
                                    <p:anim calcmode="lin" valueType="num">
                                      <p:cBhvr>
                                        <p:cTn id="227" dur="500" fill="hold"/>
                                        <p:tgtEl>
                                          <p:spTgt spid="74"/>
                                        </p:tgtEl>
                                        <p:attrNameLst>
                                          <p:attrName>ppt_w</p:attrName>
                                        </p:attrNameLst>
                                      </p:cBhvr>
                                      <p:tavLst>
                                        <p:tav tm="0">
                                          <p:val>
                                            <p:fltVal val="0"/>
                                          </p:val>
                                        </p:tav>
                                        <p:tav tm="100000">
                                          <p:val>
                                            <p:strVal val="#ppt_w"/>
                                          </p:val>
                                        </p:tav>
                                      </p:tavLst>
                                    </p:anim>
                                    <p:anim calcmode="lin" valueType="num">
                                      <p:cBhvr>
                                        <p:cTn id="228" dur="500" fill="hold"/>
                                        <p:tgtEl>
                                          <p:spTgt spid="74"/>
                                        </p:tgtEl>
                                        <p:attrNameLst>
                                          <p:attrName>ppt_h</p:attrName>
                                        </p:attrNameLst>
                                      </p:cBhvr>
                                      <p:tavLst>
                                        <p:tav tm="0">
                                          <p:val>
                                            <p:fltVal val="0"/>
                                          </p:val>
                                        </p:tav>
                                        <p:tav tm="100000">
                                          <p:val>
                                            <p:strVal val="#ppt_h"/>
                                          </p:val>
                                        </p:tav>
                                      </p:tavLst>
                                    </p:anim>
                                    <p:animEffect transition="in" filter="fade">
                                      <p:cBhvr>
                                        <p:cTn id="229" dur="500"/>
                                        <p:tgtEl>
                                          <p:spTgt spid="74"/>
                                        </p:tgtEl>
                                      </p:cBhvr>
                                    </p:animEffect>
                                  </p:childTnLst>
                                </p:cTn>
                              </p:par>
                            </p:childTnLst>
                          </p:cTn>
                        </p:par>
                      </p:childTnLst>
                    </p:cTn>
                  </p:par>
                  <p:par>
                    <p:cTn id="230" fill="hold">
                      <p:stCondLst>
                        <p:cond delay="indefinite"/>
                      </p:stCondLst>
                      <p:childTnLst>
                        <p:par>
                          <p:cTn id="231" fill="hold">
                            <p:stCondLst>
                              <p:cond delay="0"/>
                            </p:stCondLst>
                            <p:childTnLst>
                              <p:par>
                                <p:cTn id="232" presetID="53" presetClass="entr" presetSubtype="16" fill="hold" grpId="0" nodeType="clickEffect">
                                  <p:stCondLst>
                                    <p:cond delay="0"/>
                                  </p:stCondLst>
                                  <p:childTnLst>
                                    <p:set>
                                      <p:cBhvr>
                                        <p:cTn id="233" dur="1" fill="hold">
                                          <p:stCondLst>
                                            <p:cond delay="0"/>
                                          </p:stCondLst>
                                        </p:cTn>
                                        <p:tgtEl>
                                          <p:spTgt spid="75"/>
                                        </p:tgtEl>
                                        <p:attrNameLst>
                                          <p:attrName>style.visibility</p:attrName>
                                        </p:attrNameLst>
                                      </p:cBhvr>
                                      <p:to>
                                        <p:strVal val="visible"/>
                                      </p:to>
                                    </p:set>
                                    <p:anim calcmode="lin" valueType="num">
                                      <p:cBhvr>
                                        <p:cTn id="234" dur="500" fill="hold"/>
                                        <p:tgtEl>
                                          <p:spTgt spid="75"/>
                                        </p:tgtEl>
                                        <p:attrNameLst>
                                          <p:attrName>ppt_w</p:attrName>
                                        </p:attrNameLst>
                                      </p:cBhvr>
                                      <p:tavLst>
                                        <p:tav tm="0">
                                          <p:val>
                                            <p:fltVal val="0"/>
                                          </p:val>
                                        </p:tav>
                                        <p:tav tm="100000">
                                          <p:val>
                                            <p:strVal val="#ppt_w"/>
                                          </p:val>
                                        </p:tav>
                                      </p:tavLst>
                                    </p:anim>
                                    <p:anim calcmode="lin" valueType="num">
                                      <p:cBhvr>
                                        <p:cTn id="235" dur="500" fill="hold"/>
                                        <p:tgtEl>
                                          <p:spTgt spid="75"/>
                                        </p:tgtEl>
                                        <p:attrNameLst>
                                          <p:attrName>ppt_h</p:attrName>
                                        </p:attrNameLst>
                                      </p:cBhvr>
                                      <p:tavLst>
                                        <p:tav tm="0">
                                          <p:val>
                                            <p:fltVal val="0"/>
                                          </p:val>
                                        </p:tav>
                                        <p:tav tm="100000">
                                          <p:val>
                                            <p:strVal val="#ppt_h"/>
                                          </p:val>
                                        </p:tav>
                                      </p:tavLst>
                                    </p:anim>
                                    <p:animEffect transition="in" filter="fade">
                                      <p:cBhvr>
                                        <p:cTn id="236" dur="500"/>
                                        <p:tgtEl>
                                          <p:spTgt spid="75"/>
                                        </p:tgtEl>
                                      </p:cBhvr>
                                    </p:animEffect>
                                  </p:childTnLst>
                                </p:cTn>
                              </p:par>
                            </p:childTnLst>
                          </p:cTn>
                        </p:par>
                      </p:childTnLst>
                    </p:cTn>
                  </p:par>
                  <p:par>
                    <p:cTn id="237" fill="hold">
                      <p:stCondLst>
                        <p:cond delay="indefinite"/>
                      </p:stCondLst>
                      <p:childTnLst>
                        <p:par>
                          <p:cTn id="238" fill="hold">
                            <p:stCondLst>
                              <p:cond delay="0"/>
                            </p:stCondLst>
                            <p:childTnLst>
                              <p:par>
                                <p:cTn id="239" presetID="53" presetClass="entr" presetSubtype="16" fill="hold" grpId="0" nodeType="clickEffect">
                                  <p:stCondLst>
                                    <p:cond delay="0"/>
                                  </p:stCondLst>
                                  <p:childTnLst>
                                    <p:set>
                                      <p:cBhvr>
                                        <p:cTn id="240" dur="1" fill="hold">
                                          <p:stCondLst>
                                            <p:cond delay="0"/>
                                          </p:stCondLst>
                                        </p:cTn>
                                        <p:tgtEl>
                                          <p:spTgt spid="76"/>
                                        </p:tgtEl>
                                        <p:attrNameLst>
                                          <p:attrName>style.visibility</p:attrName>
                                        </p:attrNameLst>
                                      </p:cBhvr>
                                      <p:to>
                                        <p:strVal val="visible"/>
                                      </p:to>
                                    </p:set>
                                    <p:anim calcmode="lin" valueType="num">
                                      <p:cBhvr>
                                        <p:cTn id="241" dur="500" fill="hold"/>
                                        <p:tgtEl>
                                          <p:spTgt spid="76"/>
                                        </p:tgtEl>
                                        <p:attrNameLst>
                                          <p:attrName>ppt_w</p:attrName>
                                        </p:attrNameLst>
                                      </p:cBhvr>
                                      <p:tavLst>
                                        <p:tav tm="0">
                                          <p:val>
                                            <p:fltVal val="0"/>
                                          </p:val>
                                        </p:tav>
                                        <p:tav tm="100000">
                                          <p:val>
                                            <p:strVal val="#ppt_w"/>
                                          </p:val>
                                        </p:tav>
                                      </p:tavLst>
                                    </p:anim>
                                    <p:anim calcmode="lin" valueType="num">
                                      <p:cBhvr>
                                        <p:cTn id="242" dur="500" fill="hold"/>
                                        <p:tgtEl>
                                          <p:spTgt spid="76"/>
                                        </p:tgtEl>
                                        <p:attrNameLst>
                                          <p:attrName>ppt_h</p:attrName>
                                        </p:attrNameLst>
                                      </p:cBhvr>
                                      <p:tavLst>
                                        <p:tav tm="0">
                                          <p:val>
                                            <p:fltVal val="0"/>
                                          </p:val>
                                        </p:tav>
                                        <p:tav tm="100000">
                                          <p:val>
                                            <p:strVal val="#ppt_h"/>
                                          </p:val>
                                        </p:tav>
                                      </p:tavLst>
                                    </p:anim>
                                    <p:animEffect transition="in" filter="fade">
                                      <p:cBhvr>
                                        <p:cTn id="243" dur="500"/>
                                        <p:tgtEl>
                                          <p:spTgt spid="76"/>
                                        </p:tgtEl>
                                      </p:cBhvr>
                                    </p:animEffect>
                                  </p:childTnLst>
                                </p:cTn>
                              </p:par>
                            </p:childTnLst>
                          </p:cTn>
                        </p:par>
                      </p:childTnLst>
                    </p:cTn>
                  </p:par>
                  <p:par>
                    <p:cTn id="244" fill="hold">
                      <p:stCondLst>
                        <p:cond delay="indefinite"/>
                      </p:stCondLst>
                      <p:childTnLst>
                        <p:par>
                          <p:cTn id="245" fill="hold">
                            <p:stCondLst>
                              <p:cond delay="0"/>
                            </p:stCondLst>
                            <p:childTnLst>
                              <p:par>
                                <p:cTn id="246" presetID="53" presetClass="entr" presetSubtype="16" fill="hold" grpId="0" nodeType="clickEffect">
                                  <p:stCondLst>
                                    <p:cond delay="0"/>
                                  </p:stCondLst>
                                  <p:childTnLst>
                                    <p:set>
                                      <p:cBhvr>
                                        <p:cTn id="247" dur="1" fill="hold">
                                          <p:stCondLst>
                                            <p:cond delay="0"/>
                                          </p:stCondLst>
                                        </p:cTn>
                                        <p:tgtEl>
                                          <p:spTgt spid="77"/>
                                        </p:tgtEl>
                                        <p:attrNameLst>
                                          <p:attrName>style.visibility</p:attrName>
                                        </p:attrNameLst>
                                      </p:cBhvr>
                                      <p:to>
                                        <p:strVal val="visible"/>
                                      </p:to>
                                    </p:set>
                                    <p:anim calcmode="lin" valueType="num">
                                      <p:cBhvr>
                                        <p:cTn id="248" dur="500" fill="hold"/>
                                        <p:tgtEl>
                                          <p:spTgt spid="77"/>
                                        </p:tgtEl>
                                        <p:attrNameLst>
                                          <p:attrName>ppt_w</p:attrName>
                                        </p:attrNameLst>
                                      </p:cBhvr>
                                      <p:tavLst>
                                        <p:tav tm="0">
                                          <p:val>
                                            <p:fltVal val="0"/>
                                          </p:val>
                                        </p:tav>
                                        <p:tav tm="100000">
                                          <p:val>
                                            <p:strVal val="#ppt_w"/>
                                          </p:val>
                                        </p:tav>
                                      </p:tavLst>
                                    </p:anim>
                                    <p:anim calcmode="lin" valueType="num">
                                      <p:cBhvr>
                                        <p:cTn id="249" dur="500" fill="hold"/>
                                        <p:tgtEl>
                                          <p:spTgt spid="77"/>
                                        </p:tgtEl>
                                        <p:attrNameLst>
                                          <p:attrName>ppt_h</p:attrName>
                                        </p:attrNameLst>
                                      </p:cBhvr>
                                      <p:tavLst>
                                        <p:tav tm="0">
                                          <p:val>
                                            <p:fltVal val="0"/>
                                          </p:val>
                                        </p:tav>
                                        <p:tav tm="100000">
                                          <p:val>
                                            <p:strVal val="#ppt_h"/>
                                          </p:val>
                                        </p:tav>
                                      </p:tavLst>
                                    </p:anim>
                                    <p:animEffect transition="in" filter="fade">
                                      <p:cBhvr>
                                        <p:cTn id="250" dur="500"/>
                                        <p:tgtEl>
                                          <p:spTgt spid="77"/>
                                        </p:tgtEl>
                                      </p:cBhvr>
                                    </p:animEffect>
                                  </p:childTnLst>
                                </p:cTn>
                              </p:par>
                            </p:childTnLst>
                          </p:cTn>
                        </p:par>
                      </p:childTnLst>
                    </p:cTn>
                  </p:par>
                  <p:par>
                    <p:cTn id="251" fill="hold">
                      <p:stCondLst>
                        <p:cond delay="indefinite"/>
                      </p:stCondLst>
                      <p:childTnLst>
                        <p:par>
                          <p:cTn id="252" fill="hold">
                            <p:stCondLst>
                              <p:cond delay="0"/>
                            </p:stCondLst>
                            <p:childTnLst>
                              <p:par>
                                <p:cTn id="253" presetID="53" presetClass="entr" presetSubtype="16" fill="hold" grpId="0" nodeType="clickEffect">
                                  <p:stCondLst>
                                    <p:cond delay="0"/>
                                  </p:stCondLst>
                                  <p:childTnLst>
                                    <p:set>
                                      <p:cBhvr>
                                        <p:cTn id="254" dur="1" fill="hold">
                                          <p:stCondLst>
                                            <p:cond delay="0"/>
                                          </p:stCondLst>
                                        </p:cTn>
                                        <p:tgtEl>
                                          <p:spTgt spid="68"/>
                                        </p:tgtEl>
                                        <p:attrNameLst>
                                          <p:attrName>style.visibility</p:attrName>
                                        </p:attrNameLst>
                                      </p:cBhvr>
                                      <p:to>
                                        <p:strVal val="visible"/>
                                      </p:to>
                                    </p:set>
                                    <p:anim calcmode="lin" valueType="num">
                                      <p:cBhvr>
                                        <p:cTn id="255" dur="500" fill="hold"/>
                                        <p:tgtEl>
                                          <p:spTgt spid="68"/>
                                        </p:tgtEl>
                                        <p:attrNameLst>
                                          <p:attrName>ppt_w</p:attrName>
                                        </p:attrNameLst>
                                      </p:cBhvr>
                                      <p:tavLst>
                                        <p:tav tm="0">
                                          <p:val>
                                            <p:fltVal val="0"/>
                                          </p:val>
                                        </p:tav>
                                        <p:tav tm="100000">
                                          <p:val>
                                            <p:strVal val="#ppt_w"/>
                                          </p:val>
                                        </p:tav>
                                      </p:tavLst>
                                    </p:anim>
                                    <p:anim calcmode="lin" valueType="num">
                                      <p:cBhvr>
                                        <p:cTn id="256" dur="500" fill="hold"/>
                                        <p:tgtEl>
                                          <p:spTgt spid="68"/>
                                        </p:tgtEl>
                                        <p:attrNameLst>
                                          <p:attrName>ppt_h</p:attrName>
                                        </p:attrNameLst>
                                      </p:cBhvr>
                                      <p:tavLst>
                                        <p:tav tm="0">
                                          <p:val>
                                            <p:fltVal val="0"/>
                                          </p:val>
                                        </p:tav>
                                        <p:tav tm="100000">
                                          <p:val>
                                            <p:strVal val="#ppt_h"/>
                                          </p:val>
                                        </p:tav>
                                      </p:tavLst>
                                    </p:anim>
                                    <p:animEffect transition="in" filter="fade">
                                      <p:cBhvr>
                                        <p:cTn id="257" dur="500"/>
                                        <p:tgtEl>
                                          <p:spTgt spid="68"/>
                                        </p:tgtEl>
                                      </p:cBhvr>
                                    </p:animEffect>
                                  </p:childTnLst>
                                </p:cTn>
                              </p:par>
                            </p:childTnLst>
                          </p:cTn>
                        </p:par>
                      </p:childTnLst>
                    </p:cTn>
                  </p:par>
                  <p:par>
                    <p:cTn id="258" fill="hold">
                      <p:stCondLst>
                        <p:cond delay="indefinite"/>
                      </p:stCondLst>
                      <p:childTnLst>
                        <p:par>
                          <p:cTn id="259" fill="hold">
                            <p:stCondLst>
                              <p:cond delay="0"/>
                            </p:stCondLst>
                            <p:childTnLst>
                              <p:par>
                                <p:cTn id="260" presetID="53" presetClass="entr" presetSubtype="16" fill="hold" grpId="0" nodeType="clickEffect">
                                  <p:stCondLst>
                                    <p:cond delay="0"/>
                                  </p:stCondLst>
                                  <p:childTnLst>
                                    <p:set>
                                      <p:cBhvr>
                                        <p:cTn id="261" dur="1" fill="hold">
                                          <p:stCondLst>
                                            <p:cond delay="0"/>
                                          </p:stCondLst>
                                        </p:cTn>
                                        <p:tgtEl>
                                          <p:spTgt spid="79"/>
                                        </p:tgtEl>
                                        <p:attrNameLst>
                                          <p:attrName>style.visibility</p:attrName>
                                        </p:attrNameLst>
                                      </p:cBhvr>
                                      <p:to>
                                        <p:strVal val="visible"/>
                                      </p:to>
                                    </p:set>
                                    <p:anim calcmode="lin" valueType="num">
                                      <p:cBhvr>
                                        <p:cTn id="262" dur="500" fill="hold"/>
                                        <p:tgtEl>
                                          <p:spTgt spid="79"/>
                                        </p:tgtEl>
                                        <p:attrNameLst>
                                          <p:attrName>ppt_w</p:attrName>
                                        </p:attrNameLst>
                                      </p:cBhvr>
                                      <p:tavLst>
                                        <p:tav tm="0">
                                          <p:val>
                                            <p:fltVal val="0"/>
                                          </p:val>
                                        </p:tav>
                                        <p:tav tm="100000">
                                          <p:val>
                                            <p:strVal val="#ppt_w"/>
                                          </p:val>
                                        </p:tav>
                                      </p:tavLst>
                                    </p:anim>
                                    <p:anim calcmode="lin" valueType="num">
                                      <p:cBhvr>
                                        <p:cTn id="263" dur="500" fill="hold"/>
                                        <p:tgtEl>
                                          <p:spTgt spid="79"/>
                                        </p:tgtEl>
                                        <p:attrNameLst>
                                          <p:attrName>ppt_h</p:attrName>
                                        </p:attrNameLst>
                                      </p:cBhvr>
                                      <p:tavLst>
                                        <p:tav tm="0">
                                          <p:val>
                                            <p:fltVal val="0"/>
                                          </p:val>
                                        </p:tav>
                                        <p:tav tm="100000">
                                          <p:val>
                                            <p:strVal val="#ppt_h"/>
                                          </p:val>
                                        </p:tav>
                                      </p:tavLst>
                                    </p:anim>
                                    <p:animEffect transition="in" filter="fade">
                                      <p:cBhvr>
                                        <p:cTn id="264" dur="500"/>
                                        <p:tgtEl>
                                          <p:spTgt spid="79"/>
                                        </p:tgtEl>
                                      </p:cBhvr>
                                    </p:animEffect>
                                  </p:childTnLst>
                                </p:cTn>
                              </p:par>
                            </p:childTnLst>
                          </p:cTn>
                        </p:par>
                      </p:childTnLst>
                    </p:cTn>
                  </p:par>
                  <p:par>
                    <p:cTn id="265" fill="hold">
                      <p:stCondLst>
                        <p:cond delay="indefinite"/>
                      </p:stCondLst>
                      <p:childTnLst>
                        <p:par>
                          <p:cTn id="266" fill="hold">
                            <p:stCondLst>
                              <p:cond delay="0"/>
                            </p:stCondLst>
                            <p:childTnLst>
                              <p:par>
                                <p:cTn id="267" presetID="53" presetClass="entr" presetSubtype="16" fill="hold" grpId="0" nodeType="clickEffect">
                                  <p:stCondLst>
                                    <p:cond delay="0"/>
                                  </p:stCondLst>
                                  <p:childTnLst>
                                    <p:set>
                                      <p:cBhvr>
                                        <p:cTn id="268" dur="1" fill="hold">
                                          <p:stCondLst>
                                            <p:cond delay="0"/>
                                          </p:stCondLst>
                                        </p:cTn>
                                        <p:tgtEl>
                                          <p:spTgt spid="80"/>
                                        </p:tgtEl>
                                        <p:attrNameLst>
                                          <p:attrName>style.visibility</p:attrName>
                                        </p:attrNameLst>
                                      </p:cBhvr>
                                      <p:to>
                                        <p:strVal val="visible"/>
                                      </p:to>
                                    </p:set>
                                    <p:anim calcmode="lin" valueType="num">
                                      <p:cBhvr>
                                        <p:cTn id="269" dur="500" fill="hold"/>
                                        <p:tgtEl>
                                          <p:spTgt spid="80"/>
                                        </p:tgtEl>
                                        <p:attrNameLst>
                                          <p:attrName>ppt_w</p:attrName>
                                        </p:attrNameLst>
                                      </p:cBhvr>
                                      <p:tavLst>
                                        <p:tav tm="0">
                                          <p:val>
                                            <p:fltVal val="0"/>
                                          </p:val>
                                        </p:tav>
                                        <p:tav tm="100000">
                                          <p:val>
                                            <p:strVal val="#ppt_w"/>
                                          </p:val>
                                        </p:tav>
                                      </p:tavLst>
                                    </p:anim>
                                    <p:anim calcmode="lin" valueType="num">
                                      <p:cBhvr>
                                        <p:cTn id="270" dur="500" fill="hold"/>
                                        <p:tgtEl>
                                          <p:spTgt spid="80"/>
                                        </p:tgtEl>
                                        <p:attrNameLst>
                                          <p:attrName>ppt_h</p:attrName>
                                        </p:attrNameLst>
                                      </p:cBhvr>
                                      <p:tavLst>
                                        <p:tav tm="0">
                                          <p:val>
                                            <p:fltVal val="0"/>
                                          </p:val>
                                        </p:tav>
                                        <p:tav tm="100000">
                                          <p:val>
                                            <p:strVal val="#ppt_h"/>
                                          </p:val>
                                        </p:tav>
                                      </p:tavLst>
                                    </p:anim>
                                    <p:animEffect transition="in" filter="fade">
                                      <p:cBhvr>
                                        <p:cTn id="271" dur="500"/>
                                        <p:tgtEl>
                                          <p:spTgt spid="80"/>
                                        </p:tgtEl>
                                      </p:cBhvr>
                                    </p:animEffect>
                                  </p:childTnLst>
                                </p:cTn>
                              </p:par>
                            </p:childTnLst>
                          </p:cTn>
                        </p:par>
                      </p:childTnLst>
                    </p:cTn>
                  </p:par>
                  <p:par>
                    <p:cTn id="272" fill="hold">
                      <p:stCondLst>
                        <p:cond delay="indefinite"/>
                      </p:stCondLst>
                      <p:childTnLst>
                        <p:par>
                          <p:cTn id="273" fill="hold">
                            <p:stCondLst>
                              <p:cond delay="0"/>
                            </p:stCondLst>
                            <p:childTnLst>
                              <p:par>
                                <p:cTn id="274" presetID="53" presetClass="entr" presetSubtype="16" fill="hold" grpId="0" nodeType="clickEffect">
                                  <p:stCondLst>
                                    <p:cond delay="0"/>
                                  </p:stCondLst>
                                  <p:childTnLst>
                                    <p:set>
                                      <p:cBhvr>
                                        <p:cTn id="275" dur="1" fill="hold">
                                          <p:stCondLst>
                                            <p:cond delay="0"/>
                                          </p:stCondLst>
                                        </p:cTn>
                                        <p:tgtEl>
                                          <p:spTgt spid="81"/>
                                        </p:tgtEl>
                                        <p:attrNameLst>
                                          <p:attrName>style.visibility</p:attrName>
                                        </p:attrNameLst>
                                      </p:cBhvr>
                                      <p:to>
                                        <p:strVal val="visible"/>
                                      </p:to>
                                    </p:set>
                                    <p:anim calcmode="lin" valueType="num">
                                      <p:cBhvr>
                                        <p:cTn id="276" dur="500" fill="hold"/>
                                        <p:tgtEl>
                                          <p:spTgt spid="81"/>
                                        </p:tgtEl>
                                        <p:attrNameLst>
                                          <p:attrName>ppt_w</p:attrName>
                                        </p:attrNameLst>
                                      </p:cBhvr>
                                      <p:tavLst>
                                        <p:tav tm="0">
                                          <p:val>
                                            <p:fltVal val="0"/>
                                          </p:val>
                                        </p:tav>
                                        <p:tav tm="100000">
                                          <p:val>
                                            <p:strVal val="#ppt_w"/>
                                          </p:val>
                                        </p:tav>
                                      </p:tavLst>
                                    </p:anim>
                                    <p:anim calcmode="lin" valueType="num">
                                      <p:cBhvr>
                                        <p:cTn id="277" dur="500" fill="hold"/>
                                        <p:tgtEl>
                                          <p:spTgt spid="81"/>
                                        </p:tgtEl>
                                        <p:attrNameLst>
                                          <p:attrName>ppt_h</p:attrName>
                                        </p:attrNameLst>
                                      </p:cBhvr>
                                      <p:tavLst>
                                        <p:tav tm="0">
                                          <p:val>
                                            <p:fltVal val="0"/>
                                          </p:val>
                                        </p:tav>
                                        <p:tav tm="100000">
                                          <p:val>
                                            <p:strVal val="#ppt_h"/>
                                          </p:val>
                                        </p:tav>
                                      </p:tavLst>
                                    </p:anim>
                                    <p:animEffect transition="in" filter="fade">
                                      <p:cBhvr>
                                        <p:cTn id="278" dur="500"/>
                                        <p:tgtEl>
                                          <p:spTgt spid="81"/>
                                        </p:tgtEl>
                                      </p:cBhvr>
                                    </p:animEffect>
                                  </p:childTnLst>
                                </p:cTn>
                              </p:par>
                            </p:childTnLst>
                          </p:cTn>
                        </p:par>
                      </p:childTnLst>
                    </p:cTn>
                  </p:par>
                  <p:par>
                    <p:cTn id="279" fill="hold">
                      <p:stCondLst>
                        <p:cond delay="indefinite"/>
                      </p:stCondLst>
                      <p:childTnLst>
                        <p:par>
                          <p:cTn id="280" fill="hold">
                            <p:stCondLst>
                              <p:cond delay="0"/>
                            </p:stCondLst>
                            <p:childTnLst>
                              <p:par>
                                <p:cTn id="281" presetID="53" presetClass="entr" presetSubtype="16" fill="hold" grpId="0" nodeType="clickEffect">
                                  <p:stCondLst>
                                    <p:cond delay="0"/>
                                  </p:stCondLst>
                                  <p:childTnLst>
                                    <p:set>
                                      <p:cBhvr>
                                        <p:cTn id="282" dur="1" fill="hold">
                                          <p:stCondLst>
                                            <p:cond delay="0"/>
                                          </p:stCondLst>
                                        </p:cTn>
                                        <p:tgtEl>
                                          <p:spTgt spid="82"/>
                                        </p:tgtEl>
                                        <p:attrNameLst>
                                          <p:attrName>style.visibility</p:attrName>
                                        </p:attrNameLst>
                                      </p:cBhvr>
                                      <p:to>
                                        <p:strVal val="visible"/>
                                      </p:to>
                                    </p:set>
                                    <p:anim calcmode="lin" valueType="num">
                                      <p:cBhvr>
                                        <p:cTn id="283" dur="500" fill="hold"/>
                                        <p:tgtEl>
                                          <p:spTgt spid="82"/>
                                        </p:tgtEl>
                                        <p:attrNameLst>
                                          <p:attrName>ppt_w</p:attrName>
                                        </p:attrNameLst>
                                      </p:cBhvr>
                                      <p:tavLst>
                                        <p:tav tm="0">
                                          <p:val>
                                            <p:fltVal val="0"/>
                                          </p:val>
                                        </p:tav>
                                        <p:tav tm="100000">
                                          <p:val>
                                            <p:strVal val="#ppt_w"/>
                                          </p:val>
                                        </p:tav>
                                      </p:tavLst>
                                    </p:anim>
                                    <p:anim calcmode="lin" valueType="num">
                                      <p:cBhvr>
                                        <p:cTn id="284" dur="500" fill="hold"/>
                                        <p:tgtEl>
                                          <p:spTgt spid="82"/>
                                        </p:tgtEl>
                                        <p:attrNameLst>
                                          <p:attrName>ppt_h</p:attrName>
                                        </p:attrNameLst>
                                      </p:cBhvr>
                                      <p:tavLst>
                                        <p:tav tm="0">
                                          <p:val>
                                            <p:fltVal val="0"/>
                                          </p:val>
                                        </p:tav>
                                        <p:tav tm="100000">
                                          <p:val>
                                            <p:strVal val="#ppt_h"/>
                                          </p:val>
                                        </p:tav>
                                      </p:tavLst>
                                    </p:anim>
                                    <p:animEffect transition="in" filter="fade">
                                      <p:cBhvr>
                                        <p:cTn id="285" dur="500"/>
                                        <p:tgtEl>
                                          <p:spTgt spid="82"/>
                                        </p:tgtEl>
                                      </p:cBhvr>
                                    </p:animEffect>
                                  </p:childTnLst>
                                </p:cTn>
                              </p:par>
                            </p:childTnLst>
                          </p:cTn>
                        </p:par>
                      </p:childTnLst>
                    </p:cTn>
                  </p:par>
                  <p:par>
                    <p:cTn id="286" fill="hold">
                      <p:stCondLst>
                        <p:cond delay="indefinite"/>
                      </p:stCondLst>
                      <p:childTnLst>
                        <p:par>
                          <p:cTn id="287" fill="hold">
                            <p:stCondLst>
                              <p:cond delay="0"/>
                            </p:stCondLst>
                            <p:childTnLst>
                              <p:par>
                                <p:cTn id="288" presetID="53" presetClass="entr" presetSubtype="16" fill="hold" grpId="0" nodeType="clickEffect">
                                  <p:stCondLst>
                                    <p:cond delay="0"/>
                                  </p:stCondLst>
                                  <p:childTnLst>
                                    <p:set>
                                      <p:cBhvr>
                                        <p:cTn id="289" dur="1" fill="hold">
                                          <p:stCondLst>
                                            <p:cond delay="0"/>
                                          </p:stCondLst>
                                        </p:cTn>
                                        <p:tgtEl>
                                          <p:spTgt spid="83"/>
                                        </p:tgtEl>
                                        <p:attrNameLst>
                                          <p:attrName>style.visibility</p:attrName>
                                        </p:attrNameLst>
                                      </p:cBhvr>
                                      <p:to>
                                        <p:strVal val="visible"/>
                                      </p:to>
                                    </p:set>
                                    <p:anim calcmode="lin" valueType="num">
                                      <p:cBhvr>
                                        <p:cTn id="290" dur="500" fill="hold"/>
                                        <p:tgtEl>
                                          <p:spTgt spid="83"/>
                                        </p:tgtEl>
                                        <p:attrNameLst>
                                          <p:attrName>ppt_w</p:attrName>
                                        </p:attrNameLst>
                                      </p:cBhvr>
                                      <p:tavLst>
                                        <p:tav tm="0">
                                          <p:val>
                                            <p:fltVal val="0"/>
                                          </p:val>
                                        </p:tav>
                                        <p:tav tm="100000">
                                          <p:val>
                                            <p:strVal val="#ppt_w"/>
                                          </p:val>
                                        </p:tav>
                                      </p:tavLst>
                                    </p:anim>
                                    <p:anim calcmode="lin" valueType="num">
                                      <p:cBhvr>
                                        <p:cTn id="291" dur="500" fill="hold"/>
                                        <p:tgtEl>
                                          <p:spTgt spid="83"/>
                                        </p:tgtEl>
                                        <p:attrNameLst>
                                          <p:attrName>ppt_h</p:attrName>
                                        </p:attrNameLst>
                                      </p:cBhvr>
                                      <p:tavLst>
                                        <p:tav tm="0">
                                          <p:val>
                                            <p:fltVal val="0"/>
                                          </p:val>
                                        </p:tav>
                                        <p:tav tm="100000">
                                          <p:val>
                                            <p:strVal val="#ppt_h"/>
                                          </p:val>
                                        </p:tav>
                                      </p:tavLst>
                                    </p:anim>
                                    <p:animEffect transition="in" filter="fade">
                                      <p:cBhvr>
                                        <p:cTn id="292" dur="500"/>
                                        <p:tgtEl>
                                          <p:spTgt spid="83"/>
                                        </p:tgtEl>
                                      </p:cBhvr>
                                    </p:animEffect>
                                  </p:childTnLst>
                                </p:cTn>
                              </p:par>
                            </p:childTnLst>
                          </p:cTn>
                        </p:par>
                      </p:childTnLst>
                    </p:cTn>
                  </p:par>
                  <p:par>
                    <p:cTn id="293" fill="hold">
                      <p:stCondLst>
                        <p:cond delay="indefinite"/>
                      </p:stCondLst>
                      <p:childTnLst>
                        <p:par>
                          <p:cTn id="294" fill="hold">
                            <p:stCondLst>
                              <p:cond delay="0"/>
                            </p:stCondLst>
                            <p:childTnLst>
                              <p:par>
                                <p:cTn id="295" presetID="53" presetClass="entr" presetSubtype="16" fill="hold" grpId="0" nodeType="clickEffect">
                                  <p:stCondLst>
                                    <p:cond delay="0"/>
                                  </p:stCondLst>
                                  <p:childTnLst>
                                    <p:set>
                                      <p:cBhvr>
                                        <p:cTn id="296" dur="1" fill="hold">
                                          <p:stCondLst>
                                            <p:cond delay="0"/>
                                          </p:stCondLst>
                                        </p:cTn>
                                        <p:tgtEl>
                                          <p:spTgt spid="84"/>
                                        </p:tgtEl>
                                        <p:attrNameLst>
                                          <p:attrName>style.visibility</p:attrName>
                                        </p:attrNameLst>
                                      </p:cBhvr>
                                      <p:to>
                                        <p:strVal val="visible"/>
                                      </p:to>
                                    </p:set>
                                    <p:anim calcmode="lin" valueType="num">
                                      <p:cBhvr>
                                        <p:cTn id="297" dur="500" fill="hold"/>
                                        <p:tgtEl>
                                          <p:spTgt spid="84"/>
                                        </p:tgtEl>
                                        <p:attrNameLst>
                                          <p:attrName>ppt_w</p:attrName>
                                        </p:attrNameLst>
                                      </p:cBhvr>
                                      <p:tavLst>
                                        <p:tav tm="0">
                                          <p:val>
                                            <p:fltVal val="0"/>
                                          </p:val>
                                        </p:tav>
                                        <p:tav tm="100000">
                                          <p:val>
                                            <p:strVal val="#ppt_w"/>
                                          </p:val>
                                        </p:tav>
                                      </p:tavLst>
                                    </p:anim>
                                    <p:anim calcmode="lin" valueType="num">
                                      <p:cBhvr>
                                        <p:cTn id="298" dur="500" fill="hold"/>
                                        <p:tgtEl>
                                          <p:spTgt spid="84"/>
                                        </p:tgtEl>
                                        <p:attrNameLst>
                                          <p:attrName>ppt_h</p:attrName>
                                        </p:attrNameLst>
                                      </p:cBhvr>
                                      <p:tavLst>
                                        <p:tav tm="0">
                                          <p:val>
                                            <p:fltVal val="0"/>
                                          </p:val>
                                        </p:tav>
                                        <p:tav tm="100000">
                                          <p:val>
                                            <p:strVal val="#ppt_h"/>
                                          </p:val>
                                        </p:tav>
                                      </p:tavLst>
                                    </p:anim>
                                    <p:animEffect transition="in" filter="fade">
                                      <p:cBhvr>
                                        <p:cTn id="299" dur="500"/>
                                        <p:tgtEl>
                                          <p:spTgt spid="84"/>
                                        </p:tgtEl>
                                      </p:cBhvr>
                                    </p:animEffect>
                                  </p:childTnLst>
                                </p:cTn>
                              </p:par>
                            </p:childTnLst>
                          </p:cTn>
                        </p:par>
                      </p:childTnLst>
                    </p:cTn>
                  </p:par>
                  <p:par>
                    <p:cTn id="300" fill="hold">
                      <p:stCondLst>
                        <p:cond delay="indefinite"/>
                      </p:stCondLst>
                      <p:childTnLst>
                        <p:par>
                          <p:cTn id="301" fill="hold">
                            <p:stCondLst>
                              <p:cond delay="0"/>
                            </p:stCondLst>
                            <p:childTnLst>
                              <p:par>
                                <p:cTn id="302" presetID="53" presetClass="entr" presetSubtype="16" fill="hold" grpId="0" nodeType="clickEffect">
                                  <p:stCondLst>
                                    <p:cond delay="0"/>
                                  </p:stCondLst>
                                  <p:childTnLst>
                                    <p:set>
                                      <p:cBhvr>
                                        <p:cTn id="303" dur="1" fill="hold">
                                          <p:stCondLst>
                                            <p:cond delay="0"/>
                                          </p:stCondLst>
                                        </p:cTn>
                                        <p:tgtEl>
                                          <p:spTgt spid="85"/>
                                        </p:tgtEl>
                                        <p:attrNameLst>
                                          <p:attrName>style.visibility</p:attrName>
                                        </p:attrNameLst>
                                      </p:cBhvr>
                                      <p:to>
                                        <p:strVal val="visible"/>
                                      </p:to>
                                    </p:set>
                                    <p:anim calcmode="lin" valueType="num">
                                      <p:cBhvr>
                                        <p:cTn id="304" dur="500" fill="hold"/>
                                        <p:tgtEl>
                                          <p:spTgt spid="85"/>
                                        </p:tgtEl>
                                        <p:attrNameLst>
                                          <p:attrName>ppt_w</p:attrName>
                                        </p:attrNameLst>
                                      </p:cBhvr>
                                      <p:tavLst>
                                        <p:tav tm="0">
                                          <p:val>
                                            <p:fltVal val="0"/>
                                          </p:val>
                                        </p:tav>
                                        <p:tav tm="100000">
                                          <p:val>
                                            <p:strVal val="#ppt_w"/>
                                          </p:val>
                                        </p:tav>
                                      </p:tavLst>
                                    </p:anim>
                                    <p:anim calcmode="lin" valueType="num">
                                      <p:cBhvr>
                                        <p:cTn id="305" dur="500" fill="hold"/>
                                        <p:tgtEl>
                                          <p:spTgt spid="85"/>
                                        </p:tgtEl>
                                        <p:attrNameLst>
                                          <p:attrName>ppt_h</p:attrName>
                                        </p:attrNameLst>
                                      </p:cBhvr>
                                      <p:tavLst>
                                        <p:tav tm="0">
                                          <p:val>
                                            <p:fltVal val="0"/>
                                          </p:val>
                                        </p:tav>
                                        <p:tav tm="100000">
                                          <p:val>
                                            <p:strVal val="#ppt_h"/>
                                          </p:val>
                                        </p:tav>
                                      </p:tavLst>
                                    </p:anim>
                                    <p:animEffect transition="in" filter="fade">
                                      <p:cBhvr>
                                        <p:cTn id="306" dur="500"/>
                                        <p:tgtEl>
                                          <p:spTgt spid="85"/>
                                        </p:tgtEl>
                                      </p:cBhvr>
                                    </p:animEffect>
                                  </p:childTnLst>
                                </p:cTn>
                              </p:par>
                            </p:childTnLst>
                          </p:cTn>
                        </p:par>
                      </p:childTnLst>
                    </p:cTn>
                  </p:par>
                  <p:par>
                    <p:cTn id="307" fill="hold">
                      <p:stCondLst>
                        <p:cond delay="indefinite"/>
                      </p:stCondLst>
                      <p:childTnLst>
                        <p:par>
                          <p:cTn id="308" fill="hold">
                            <p:stCondLst>
                              <p:cond delay="0"/>
                            </p:stCondLst>
                            <p:childTnLst>
                              <p:par>
                                <p:cTn id="309" presetID="19" presetClass="emph" presetSubtype="0" fill="hold" grpId="1" nodeType="clickEffect">
                                  <p:stCondLst>
                                    <p:cond delay="0"/>
                                  </p:stCondLst>
                                  <p:childTnLst>
                                    <p:animClr clrSpc="rgb" dir="cw">
                                      <p:cBhvr override="childStyle">
                                        <p:cTn id="310" dur="500" fill="hold"/>
                                        <p:tgtEl>
                                          <p:spTgt spid="69"/>
                                        </p:tgtEl>
                                        <p:attrNameLst>
                                          <p:attrName>style.color</p:attrName>
                                        </p:attrNameLst>
                                      </p:cBhvr>
                                      <p:to>
                                        <a:schemeClr val="accent2"/>
                                      </p:to>
                                    </p:animClr>
                                    <p:animClr clrSpc="rgb" dir="cw">
                                      <p:cBhvr>
                                        <p:cTn id="311" dur="500" fill="hold"/>
                                        <p:tgtEl>
                                          <p:spTgt spid="69"/>
                                        </p:tgtEl>
                                        <p:attrNameLst>
                                          <p:attrName>fillcolor</p:attrName>
                                        </p:attrNameLst>
                                      </p:cBhvr>
                                      <p:to>
                                        <a:schemeClr val="accent2"/>
                                      </p:to>
                                    </p:animClr>
                                    <p:set>
                                      <p:cBhvr>
                                        <p:cTn id="312" dur="500" fill="hold"/>
                                        <p:tgtEl>
                                          <p:spTgt spid="69"/>
                                        </p:tgtEl>
                                        <p:attrNameLst>
                                          <p:attrName>fill.type</p:attrName>
                                        </p:attrNameLst>
                                      </p:cBhvr>
                                      <p:to>
                                        <p:strVal val="solid"/>
                                      </p:to>
                                    </p:set>
                                    <p:set>
                                      <p:cBhvr>
                                        <p:cTn id="313" dur="500" fill="hold"/>
                                        <p:tgtEl>
                                          <p:spTgt spid="69"/>
                                        </p:tgtEl>
                                        <p:attrNameLst>
                                          <p:attrName>fill.on</p:attrName>
                                        </p:attrNameLst>
                                      </p:cBhvr>
                                      <p:to>
                                        <p:strVal val="true"/>
                                      </p:to>
                                    </p:set>
                                  </p:childTnLst>
                                </p:cTn>
                              </p:par>
                            </p:childTnLst>
                          </p:cTn>
                        </p:par>
                      </p:childTnLst>
                    </p:cTn>
                  </p:par>
                  <p:par>
                    <p:cTn id="314" fill="hold">
                      <p:stCondLst>
                        <p:cond delay="indefinite"/>
                      </p:stCondLst>
                      <p:childTnLst>
                        <p:par>
                          <p:cTn id="315" fill="hold">
                            <p:stCondLst>
                              <p:cond delay="0"/>
                            </p:stCondLst>
                            <p:childTnLst>
                              <p:par>
                                <p:cTn id="316" presetID="19" presetClass="emph" presetSubtype="0" fill="hold" grpId="1" nodeType="clickEffect">
                                  <p:stCondLst>
                                    <p:cond delay="0"/>
                                  </p:stCondLst>
                                  <p:childTnLst>
                                    <p:animClr clrSpc="rgb" dir="cw">
                                      <p:cBhvr override="childStyle">
                                        <p:cTn id="317" dur="500" fill="hold"/>
                                        <p:tgtEl>
                                          <p:spTgt spid="70"/>
                                        </p:tgtEl>
                                        <p:attrNameLst>
                                          <p:attrName>style.color</p:attrName>
                                        </p:attrNameLst>
                                      </p:cBhvr>
                                      <p:to>
                                        <a:schemeClr val="accent2"/>
                                      </p:to>
                                    </p:animClr>
                                    <p:animClr clrSpc="rgb" dir="cw">
                                      <p:cBhvr>
                                        <p:cTn id="318" dur="500" fill="hold"/>
                                        <p:tgtEl>
                                          <p:spTgt spid="70"/>
                                        </p:tgtEl>
                                        <p:attrNameLst>
                                          <p:attrName>fillcolor</p:attrName>
                                        </p:attrNameLst>
                                      </p:cBhvr>
                                      <p:to>
                                        <a:schemeClr val="accent2"/>
                                      </p:to>
                                    </p:animClr>
                                    <p:set>
                                      <p:cBhvr>
                                        <p:cTn id="319" dur="500" fill="hold"/>
                                        <p:tgtEl>
                                          <p:spTgt spid="70"/>
                                        </p:tgtEl>
                                        <p:attrNameLst>
                                          <p:attrName>fill.type</p:attrName>
                                        </p:attrNameLst>
                                      </p:cBhvr>
                                      <p:to>
                                        <p:strVal val="solid"/>
                                      </p:to>
                                    </p:set>
                                    <p:set>
                                      <p:cBhvr>
                                        <p:cTn id="320" dur="500" fill="hold"/>
                                        <p:tgtEl>
                                          <p:spTgt spid="70"/>
                                        </p:tgtEl>
                                        <p:attrNameLst>
                                          <p:attrName>fill.on</p:attrName>
                                        </p:attrNameLst>
                                      </p:cBhvr>
                                      <p:to>
                                        <p:strVal val="true"/>
                                      </p:to>
                                    </p:set>
                                  </p:childTnLst>
                                </p:cTn>
                              </p:par>
                            </p:childTnLst>
                          </p:cTn>
                        </p:par>
                      </p:childTnLst>
                    </p:cTn>
                  </p:par>
                  <p:par>
                    <p:cTn id="321" fill="hold">
                      <p:stCondLst>
                        <p:cond delay="indefinite"/>
                      </p:stCondLst>
                      <p:childTnLst>
                        <p:par>
                          <p:cTn id="322" fill="hold">
                            <p:stCondLst>
                              <p:cond delay="0"/>
                            </p:stCondLst>
                            <p:childTnLst>
                              <p:par>
                                <p:cTn id="323" presetID="19" presetClass="emph" presetSubtype="0" fill="hold" grpId="1" nodeType="clickEffect">
                                  <p:stCondLst>
                                    <p:cond delay="0"/>
                                  </p:stCondLst>
                                  <p:childTnLst>
                                    <p:animClr clrSpc="rgb" dir="cw">
                                      <p:cBhvr override="childStyle">
                                        <p:cTn id="324" dur="500" fill="hold"/>
                                        <p:tgtEl>
                                          <p:spTgt spid="71"/>
                                        </p:tgtEl>
                                        <p:attrNameLst>
                                          <p:attrName>style.color</p:attrName>
                                        </p:attrNameLst>
                                      </p:cBhvr>
                                      <p:to>
                                        <a:schemeClr val="accent2"/>
                                      </p:to>
                                    </p:animClr>
                                    <p:animClr clrSpc="rgb" dir="cw">
                                      <p:cBhvr>
                                        <p:cTn id="325" dur="500" fill="hold"/>
                                        <p:tgtEl>
                                          <p:spTgt spid="71"/>
                                        </p:tgtEl>
                                        <p:attrNameLst>
                                          <p:attrName>fillcolor</p:attrName>
                                        </p:attrNameLst>
                                      </p:cBhvr>
                                      <p:to>
                                        <a:schemeClr val="accent2"/>
                                      </p:to>
                                    </p:animClr>
                                    <p:set>
                                      <p:cBhvr>
                                        <p:cTn id="326" dur="500" fill="hold"/>
                                        <p:tgtEl>
                                          <p:spTgt spid="71"/>
                                        </p:tgtEl>
                                        <p:attrNameLst>
                                          <p:attrName>fill.type</p:attrName>
                                        </p:attrNameLst>
                                      </p:cBhvr>
                                      <p:to>
                                        <p:strVal val="solid"/>
                                      </p:to>
                                    </p:set>
                                    <p:set>
                                      <p:cBhvr>
                                        <p:cTn id="327" dur="500" fill="hold"/>
                                        <p:tgtEl>
                                          <p:spTgt spid="71"/>
                                        </p:tgtEl>
                                        <p:attrNameLst>
                                          <p:attrName>fill.on</p:attrName>
                                        </p:attrNameLst>
                                      </p:cBhvr>
                                      <p:to>
                                        <p:strVal val="true"/>
                                      </p:to>
                                    </p:set>
                                  </p:childTnLst>
                                </p:cTn>
                              </p:par>
                            </p:childTnLst>
                          </p:cTn>
                        </p:par>
                      </p:childTnLst>
                    </p:cTn>
                  </p:par>
                  <p:par>
                    <p:cTn id="328" fill="hold">
                      <p:stCondLst>
                        <p:cond delay="indefinite"/>
                      </p:stCondLst>
                      <p:childTnLst>
                        <p:par>
                          <p:cTn id="329" fill="hold">
                            <p:stCondLst>
                              <p:cond delay="0"/>
                            </p:stCondLst>
                            <p:childTnLst>
                              <p:par>
                                <p:cTn id="330" presetID="19" presetClass="emph" presetSubtype="0" fill="hold" grpId="1" nodeType="clickEffect">
                                  <p:stCondLst>
                                    <p:cond delay="0"/>
                                  </p:stCondLst>
                                  <p:childTnLst>
                                    <p:animClr clrSpc="rgb" dir="cw">
                                      <p:cBhvr override="childStyle">
                                        <p:cTn id="331" dur="500" fill="hold"/>
                                        <p:tgtEl>
                                          <p:spTgt spid="72"/>
                                        </p:tgtEl>
                                        <p:attrNameLst>
                                          <p:attrName>style.color</p:attrName>
                                        </p:attrNameLst>
                                      </p:cBhvr>
                                      <p:to>
                                        <a:schemeClr val="accent2"/>
                                      </p:to>
                                    </p:animClr>
                                    <p:animClr clrSpc="rgb" dir="cw">
                                      <p:cBhvr>
                                        <p:cTn id="332" dur="500" fill="hold"/>
                                        <p:tgtEl>
                                          <p:spTgt spid="72"/>
                                        </p:tgtEl>
                                        <p:attrNameLst>
                                          <p:attrName>fillcolor</p:attrName>
                                        </p:attrNameLst>
                                      </p:cBhvr>
                                      <p:to>
                                        <a:schemeClr val="accent2"/>
                                      </p:to>
                                    </p:animClr>
                                    <p:set>
                                      <p:cBhvr>
                                        <p:cTn id="333" dur="500" fill="hold"/>
                                        <p:tgtEl>
                                          <p:spTgt spid="72"/>
                                        </p:tgtEl>
                                        <p:attrNameLst>
                                          <p:attrName>fill.type</p:attrName>
                                        </p:attrNameLst>
                                      </p:cBhvr>
                                      <p:to>
                                        <p:strVal val="solid"/>
                                      </p:to>
                                    </p:set>
                                    <p:set>
                                      <p:cBhvr>
                                        <p:cTn id="334" dur="500" fill="hold"/>
                                        <p:tgtEl>
                                          <p:spTgt spid="72"/>
                                        </p:tgtEl>
                                        <p:attrNameLst>
                                          <p:attrName>fill.on</p:attrName>
                                        </p:attrNameLst>
                                      </p:cBhvr>
                                      <p:to>
                                        <p:strVal val="true"/>
                                      </p:to>
                                    </p:set>
                                  </p:childTnLst>
                                </p:cTn>
                              </p:par>
                            </p:childTnLst>
                          </p:cTn>
                        </p:par>
                      </p:childTnLst>
                    </p:cTn>
                  </p:par>
                  <p:par>
                    <p:cTn id="335" fill="hold">
                      <p:stCondLst>
                        <p:cond delay="indefinite"/>
                      </p:stCondLst>
                      <p:childTnLst>
                        <p:par>
                          <p:cTn id="336" fill="hold">
                            <p:stCondLst>
                              <p:cond delay="0"/>
                            </p:stCondLst>
                            <p:childTnLst>
                              <p:par>
                                <p:cTn id="337" presetID="19" presetClass="emph" presetSubtype="0" fill="hold" grpId="1" nodeType="clickEffect">
                                  <p:stCondLst>
                                    <p:cond delay="0"/>
                                  </p:stCondLst>
                                  <p:childTnLst>
                                    <p:animClr clrSpc="rgb" dir="cw">
                                      <p:cBhvr override="childStyle">
                                        <p:cTn id="338" dur="500" fill="hold"/>
                                        <p:tgtEl>
                                          <p:spTgt spid="73"/>
                                        </p:tgtEl>
                                        <p:attrNameLst>
                                          <p:attrName>style.color</p:attrName>
                                        </p:attrNameLst>
                                      </p:cBhvr>
                                      <p:to>
                                        <a:schemeClr val="accent2"/>
                                      </p:to>
                                    </p:animClr>
                                    <p:animClr clrSpc="rgb" dir="cw">
                                      <p:cBhvr>
                                        <p:cTn id="339" dur="500" fill="hold"/>
                                        <p:tgtEl>
                                          <p:spTgt spid="73"/>
                                        </p:tgtEl>
                                        <p:attrNameLst>
                                          <p:attrName>fillcolor</p:attrName>
                                        </p:attrNameLst>
                                      </p:cBhvr>
                                      <p:to>
                                        <a:schemeClr val="accent2"/>
                                      </p:to>
                                    </p:animClr>
                                    <p:set>
                                      <p:cBhvr>
                                        <p:cTn id="340" dur="500" fill="hold"/>
                                        <p:tgtEl>
                                          <p:spTgt spid="73"/>
                                        </p:tgtEl>
                                        <p:attrNameLst>
                                          <p:attrName>fill.type</p:attrName>
                                        </p:attrNameLst>
                                      </p:cBhvr>
                                      <p:to>
                                        <p:strVal val="solid"/>
                                      </p:to>
                                    </p:set>
                                    <p:set>
                                      <p:cBhvr>
                                        <p:cTn id="341" dur="500" fill="hold"/>
                                        <p:tgtEl>
                                          <p:spTgt spid="73"/>
                                        </p:tgtEl>
                                        <p:attrNameLst>
                                          <p:attrName>fill.on</p:attrName>
                                        </p:attrNameLst>
                                      </p:cBhvr>
                                      <p:to>
                                        <p:strVal val="true"/>
                                      </p:to>
                                    </p:set>
                                  </p:childTnLst>
                                </p:cTn>
                              </p:par>
                            </p:childTnLst>
                          </p:cTn>
                        </p:par>
                      </p:childTnLst>
                    </p:cTn>
                  </p:par>
                  <p:par>
                    <p:cTn id="342" fill="hold">
                      <p:stCondLst>
                        <p:cond delay="indefinite"/>
                      </p:stCondLst>
                      <p:childTnLst>
                        <p:par>
                          <p:cTn id="343" fill="hold">
                            <p:stCondLst>
                              <p:cond delay="0"/>
                            </p:stCondLst>
                            <p:childTnLst>
                              <p:par>
                                <p:cTn id="344" presetID="19" presetClass="emph" presetSubtype="0" fill="hold" grpId="1" nodeType="clickEffect">
                                  <p:stCondLst>
                                    <p:cond delay="0"/>
                                  </p:stCondLst>
                                  <p:childTnLst>
                                    <p:animClr clrSpc="rgb" dir="cw">
                                      <p:cBhvr override="childStyle">
                                        <p:cTn id="345" dur="500" fill="hold"/>
                                        <p:tgtEl>
                                          <p:spTgt spid="74"/>
                                        </p:tgtEl>
                                        <p:attrNameLst>
                                          <p:attrName>style.color</p:attrName>
                                        </p:attrNameLst>
                                      </p:cBhvr>
                                      <p:to>
                                        <a:schemeClr val="accent2"/>
                                      </p:to>
                                    </p:animClr>
                                    <p:animClr clrSpc="rgb" dir="cw">
                                      <p:cBhvr>
                                        <p:cTn id="346" dur="500" fill="hold"/>
                                        <p:tgtEl>
                                          <p:spTgt spid="74"/>
                                        </p:tgtEl>
                                        <p:attrNameLst>
                                          <p:attrName>fillcolor</p:attrName>
                                        </p:attrNameLst>
                                      </p:cBhvr>
                                      <p:to>
                                        <a:schemeClr val="accent2"/>
                                      </p:to>
                                    </p:animClr>
                                    <p:set>
                                      <p:cBhvr>
                                        <p:cTn id="347" dur="500" fill="hold"/>
                                        <p:tgtEl>
                                          <p:spTgt spid="74"/>
                                        </p:tgtEl>
                                        <p:attrNameLst>
                                          <p:attrName>fill.type</p:attrName>
                                        </p:attrNameLst>
                                      </p:cBhvr>
                                      <p:to>
                                        <p:strVal val="solid"/>
                                      </p:to>
                                    </p:set>
                                    <p:set>
                                      <p:cBhvr>
                                        <p:cTn id="348" dur="500" fill="hold"/>
                                        <p:tgtEl>
                                          <p:spTgt spid="74"/>
                                        </p:tgtEl>
                                        <p:attrNameLst>
                                          <p:attrName>fill.on</p:attrName>
                                        </p:attrNameLst>
                                      </p:cBhvr>
                                      <p:to>
                                        <p:strVal val="true"/>
                                      </p:to>
                                    </p:set>
                                  </p:childTnLst>
                                </p:cTn>
                              </p:par>
                            </p:childTnLst>
                          </p:cTn>
                        </p:par>
                      </p:childTnLst>
                    </p:cTn>
                  </p:par>
                  <p:par>
                    <p:cTn id="349" fill="hold">
                      <p:stCondLst>
                        <p:cond delay="indefinite"/>
                      </p:stCondLst>
                      <p:childTnLst>
                        <p:par>
                          <p:cTn id="350" fill="hold">
                            <p:stCondLst>
                              <p:cond delay="0"/>
                            </p:stCondLst>
                            <p:childTnLst>
                              <p:par>
                                <p:cTn id="351" presetID="19" presetClass="emph" presetSubtype="0" fill="hold" grpId="1" nodeType="clickEffect">
                                  <p:stCondLst>
                                    <p:cond delay="0"/>
                                  </p:stCondLst>
                                  <p:childTnLst>
                                    <p:animClr clrSpc="rgb" dir="cw">
                                      <p:cBhvr override="childStyle">
                                        <p:cTn id="352" dur="500" fill="hold"/>
                                        <p:tgtEl>
                                          <p:spTgt spid="75"/>
                                        </p:tgtEl>
                                        <p:attrNameLst>
                                          <p:attrName>style.color</p:attrName>
                                        </p:attrNameLst>
                                      </p:cBhvr>
                                      <p:to>
                                        <a:schemeClr val="accent2"/>
                                      </p:to>
                                    </p:animClr>
                                    <p:animClr clrSpc="rgb" dir="cw">
                                      <p:cBhvr>
                                        <p:cTn id="353" dur="500" fill="hold"/>
                                        <p:tgtEl>
                                          <p:spTgt spid="75"/>
                                        </p:tgtEl>
                                        <p:attrNameLst>
                                          <p:attrName>fillcolor</p:attrName>
                                        </p:attrNameLst>
                                      </p:cBhvr>
                                      <p:to>
                                        <a:schemeClr val="accent2"/>
                                      </p:to>
                                    </p:animClr>
                                    <p:set>
                                      <p:cBhvr>
                                        <p:cTn id="354" dur="500" fill="hold"/>
                                        <p:tgtEl>
                                          <p:spTgt spid="75"/>
                                        </p:tgtEl>
                                        <p:attrNameLst>
                                          <p:attrName>fill.type</p:attrName>
                                        </p:attrNameLst>
                                      </p:cBhvr>
                                      <p:to>
                                        <p:strVal val="solid"/>
                                      </p:to>
                                    </p:set>
                                    <p:set>
                                      <p:cBhvr>
                                        <p:cTn id="355" dur="500" fill="hold"/>
                                        <p:tgtEl>
                                          <p:spTgt spid="75"/>
                                        </p:tgtEl>
                                        <p:attrNameLst>
                                          <p:attrName>fill.on</p:attrName>
                                        </p:attrNameLst>
                                      </p:cBhvr>
                                      <p:to>
                                        <p:strVal val="true"/>
                                      </p:to>
                                    </p:set>
                                  </p:childTnLst>
                                </p:cTn>
                              </p:par>
                            </p:childTnLst>
                          </p:cTn>
                        </p:par>
                      </p:childTnLst>
                    </p:cTn>
                  </p:par>
                  <p:par>
                    <p:cTn id="356" fill="hold">
                      <p:stCondLst>
                        <p:cond delay="indefinite"/>
                      </p:stCondLst>
                      <p:childTnLst>
                        <p:par>
                          <p:cTn id="357" fill="hold">
                            <p:stCondLst>
                              <p:cond delay="0"/>
                            </p:stCondLst>
                            <p:childTnLst>
                              <p:par>
                                <p:cTn id="358" presetID="19" presetClass="emph" presetSubtype="0" fill="hold" grpId="1" nodeType="clickEffect">
                                  <p:stCondLst>
                                    <p:cond delay="0"/>
                                  </p:stCondLst>
                                  <p:childTnLst>
                                    <p:animClr clrSpc="rgb" dir="cw">
                                      <p:cBhvr override="childStyle">
                                        <p:cTn id="359" dur="500" fill="hold"/>
                                        <p:tgtEl>
                                          <p:spTgt spid="76"/>
                                        </p:tgtEl>
                                        <p:attrNameLst>
                                          <p:attrName>style.color</p:attrName>
                                        </p:attrNameLst>
                                      </p:cBhvr>
                                      <p:to>
                                        <a:schemeClr val="accent2"/>
                                      </p:to>
                                    </p:animClr>
                                    <p:animClr clrSpc="rgb" dir="cw">
                                      <p:cBhvr>
                                        <p:cTn id="360" dur="500" fill="hold"/>
                                        <p:tgtEl>
                                          <p:spTgt spid="76"/>
                                        </p:tgtEl>
                                        <p:attrNameLst>
                                          <p:attrName>fillcolor</p:attrName>
                                        </p:attrNameLst>
                                      </p:cBhvr>
                                      <p:to>
                                        <a:schemeClr val="accent2"/>
                                      </p:to>
                                    </p:animClr>
                                    <p:set>
                                      <p:cBhvr>
                                        <p:cTn id="361" dur="500" fill="hold"/>
                                        <p:tgtEl>
                                          <p:spTgt spid="76"/>
                                        </p:tgtEl>
                                        <p:attrNameLst>
                                          <p:attrName>fill.type</p:attrName>
                                        </p:attrNameLst>
                                      </p:cBhvr>
                                      <p:to>
                                        <p:strVal val="solid"/>
                                      </p:to>
                                    </p:set>
                                    <p:set>
                                      <p:cBhvr>
                                        <p:cTn id="362" dur="500" fill="hold"/>
                                        <p:tgtEl>
                                          <p:spTgt spid="76"/>
                                        </p:tgtEl>
                                        <p:attrNameLst>
                                          <p:attrName>fill.on</p:attrName>
                                        </p:attrNameLst>
                                      </p:cBhvr>
                                      <p:to>
                                        <p:strVal val="true"/>
                                      </p:to>
                                    </p:set>
                                  </p:childTnLst>
                                </p:cTn>
                              </p:par>
                            </p:childTnLst>
                          </p:cTn>
                        </p:par>
                      </p:childTnLst>
                    </p:cTn>
                  </p:par>
                  <p:par>
                    <p:cTn id="363" fill="hold">
                      <p:stCondLst>
                        <p:cond delay="indefinite"/>
                      </p:stCondLst>
                      <p:childTnLst>
                        <p:par>
                          <p:cTn id="364" fill="hold">
                            <p:stCondLst>
                              <p:cond delay="0"/>
                            </p:stCondLst>
                            <p:childTnLst>
                              <p:par>
                                <p:cTn id="365" presetID="19" presetClass="emph" presetSubtype="0" fill="hold" grpId="1" nodeType="clickEffect">
                                  <p:stCondLst>
                                    <p:cond delay="0"/>
                                  </p:stCondLst>
                                  <p:childTnLst>
                                    <p:animClr clrSpc="rgb" dir="cw">
                                      <p:cBhvr override="childStyle">
                                        <p:cTn id="366" dur="500" fill="hold"/>
                                        <p:tgtEl>
                                          <p:spTgt spid="77"/>
                                        </p:tgtEl>
                                        <p:attrNameLst>
                                          <p:attrName>style.color</p:attrName>
                                        </p:attrNameLst>
                                      </p:cBhvr>
                                      <p:to>
                                        <a:schemeClr val="accent2"/>
                                      </p:to>
                                    </p:animClr>
                                    <p:animClr clrSpc="rgb" dir="cw">
                                      <p:cBhvr>
                                        <p:cTn id="367" dur="500" fill="hold"/>
                                        <p:tgtEl>
                                          <p:spTgt spid="77"/>
                                        </p:tgtEl>
                                        <p:attrNameLst>
                                          <p:attrName>fillcolor</p:attrName>
                                        </p:attrNameLst>
                                      </p:cBhvr>
                                      <p:to>
                                        <a:schemeClr val="accent2"/>
                                      </p:to>
                                    </p:animClr>
                                    <p:set>
                                      <p:cBhvr>
                                        <p:cTn id="368" dur="500" fill="hold"/>
                                        <p:tgtEl>
                                          <p:spTgt spid="77"/>
                                        </p:tgtEl>
                                        <p:attrNameLst>
                                          <p:attrName>fill.type</p:attrName>
                                        </p:attrNameLst>
                                      </p:cBhvr>
                                      <p:to>
                                        <p:strVal val="solid"/>
                                      </p:to>
                                    </p:set>
                                    <p:set>
                                      <p:cBhvr>
                                        <p:cTn id="369" dur="500" fill="hold"/>
                                        <p:tgtEl>
                                          <p:spTgt spid="77"/>
                                        </p:tgtEl>
                                        <p:attrNameLst>
                                          <p:attrName>fill.on</p:attrName>
                                        </p:attrNameLst>
                                      </p:cBhvr>
                                      <p:to>
                                        <p:strVal val="true"/>
                                      </p:to>
                                    </p:set>
                                  </p:childTnLst>
                                </p:cTn>
                              </p:par>
                            </p:childTnLst>
                          </p:cTn>
                        </p:par>
                      </p:childTnLst>
                    </p:cTn>
                  </p:par>
                  <p:par>
                    <p:cTn id="370" fill="hold">
                      <p:stCondLst>
                        <p:cond delay="indefinite"/>
                      </p:stCondLst>
                      <p:childTnLst>
                        <p:par>
                          <p:cTn id="371" fill="hold">
                            <p:stCondLst>
                              <p:cond delay="0"/>
                            </p:stCondLst>
                            <p:childTnLst>
                              <p:par>
                                <p:cTn id="372" presetID="42" presetClass="entr" presetSubtype="0" fill="hold" grpId="0" nodeType="clickEffect">
                                  <p:stCondLst>
                                    <p:cond delay="0"/>
                                  </p:stCondLst>
                                  <p:childTnLst>
                                    <p:set>
                                      <p:cBhvr>
                                        <p:cTn id="373" dur="1" fill="hold">
                                          <p:stCondLst>
                                            <p:cond delay="0"/>
                                          </p:stCondLst>
                                        </p:cTn>
                                        <p:tgtEl>
                                          <p:spTgt spid="86"/>
                                        </p:tgtEl>
                                        <p:attrNameLst>
                                          <p:attrName>style.visibility</p:attrName>
                                        </p:attrNameLst>
                                      </p:cBhvr>
                                      <p:to>
                                        <p:strVal val="visible"/>
                                      </p:to>
                                    </p:set>
                                    <p:animEffect transition="in" filter="fade">
                                      <p:cBhvr>
                                        <p:cTn id="374" dur="1000"/>
                                        <p:tgtEl>
                                          <p:spTgt spid="86"/>
                                        </p:tgtEl>
                                      </p:cBhvr>
                                    </p:animEffect>
                                    <p:anim calcmode="lin" valueType="num">
                                      <p:cBhvr>
                                        <p:cTn id="375" dur="1000" fill="hold"/>
                                        <p:tgtEl>
                                          <p:spTgt spid="86"/>
                                        </p:tgtEl>
                                        <p:attrNameLst>
                                          <p:attrName>ppt_x</p:attrName>
                                        </p:attrNameLst>
                                      </p:cBhvr>
                                      <p:tavLst>
                                        <p:tav tm="0">
                                          <p:val>
                                            <p:strVal val="#ppt_x"/>
                                          </p:val>
                                        </p:tav>
                                        <p:tav tm="100000">
                                          <p:val>
                                            <p:strVal val="#ppt_x"/>
                                          </p:val>
                                        </p:tav>
                                      </p:tavLst>
                                    </p:anim>
                                    <p:anim calcmode="lin" valueType="num">
                                      <p:cBhvr>
                                        <p:cTn id="376"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377" fill="hold">
                      <p:stCondLst>
                        <p:cond delay="indefinite"/>
                      </p:stCondLst>
                      <p:childTnLst>
                        <p:par>
                          <p:cTn id="378" fill="hold">
                            <p:stCondLst>
                              <p:cond delay="0"/>
                            </p:stCondLst>
                            <p:childTnLst>
                              <p:par>
                                <p:cTn id="379" presetID="19" presetClass="emph" presetSubtype="0" fill="hold" grpId="1" nodeType="clickEffect">
                                  <p:stCondLst>
                                    <p:cond delay="0"/>
                                  </p:stCondLst>
                                  <p:childTnLst>
                                    <p:animClr clrSpc="rgb" dir="cw">
                                      <p:cBhvr override="childStyle">
                                        <p:cTn id="380" dur="500" fill="hold"/>
                                        <p:tgtEl>
                                          <p:spTgt spid="68"/>
                                        </p:tgtEl>
                                        <p:attrNameLst>
                                          <p:attrName>style.color</p:attrName>
                                        </p:attrNameLst>
                                      </p:cBhvr>
                                      <p:to>
                                        <a:schemeClr val="accent2"/>
                                      </p:to>
                                    </p:animClr>
                                    <p:animClr clrSpc="rgb" dir="cw">
                                      <p:cBhvr>
                                        <p:cTn id="381" dur="500" fill="hold"/>
                                        <p:tgtEl>
                                          <p:spTgt spid="68"/>
                                        </p:tgtEl>
                                        <p:attrNameLst>
                                          <p:attrName>fillcolor</p:attrName>
                                        </p:attrNameLst>
                                      </p:cBhvr>
                                      <p:to>
                                        <a:schemeClr val="accent2"/>
                                      </p:to>
                                    </p:animClr>
                                    <p:set>
                                      <p:cBhvr>
                                        <p:cTn id="382" dur="500" fill="hold"/>
                                        <p:tgtEl>
                                          <p:spTgt spid="68"/>
                                        </p:tgtEl>
                                        <p:attrNameLst>
                                          <p:attrName>fill.type</p:attrName>
                                        </p:attrNameLst>
                                      </p:cBhvr>
                                      <p:to>
                                        <p:strVal val="solid"/>
                                      </p:to>
                                    </p:set>
                                    <p:set>
                                      <p:cBhvr>
                                        <p:cTn id="383" dur="500" fill="hold"/>
                                        <p:tgtEl>
                                          <p:spTgt spid="68"/>
                                        </p:tgtEl>
                                        <p:attrNameLst>
                                          <p:attrName>fill.on</p:attrName>
                                        </p:attrNameLst>
                                      </p:cBhvr>
                                      <p:to>
                                        <p:strVal val="true"/>
                                      </p:to>
                                    </p:set>
                                  </p:childTnLst>
                                </p:cTn>
                              </p:par>
                            </p:childTnLst>
                          </p:cTn>
                        </p:par>
                      </p:childTnLst>
                    </p:cTn>
                  </p:par>
                  <p:par>
                    <p:cTn id="384" fill="hold">
                      <p:stCondLst>
                        <p:cond delay="indefinite"/>
                      </p:stCondLst>
                      <p:childTnLst>
                        <p:par>
                          <p:cTn id="385" fill="hold">
                            <p:stCondLst>
                              <p:cond delay="0"/>
                            </p:stCondLst>
                            <p:childTnLst>
                              <p:par>
                                <p:cTn id="386" presetID="19" presetClass="emph" presetSubtype="0" fill="hold" grpId="1" nodeType="clickEffect">
                                  <p:stCondLst>
                                    <p:cond delay="0"/>
                                  </p:stCondLst>
                                  <p:childTnLst>
                                    <p:animClr clrSpc="rgb" dir="cw">
                                      <p:cBhvr override="childStyle">
                                        <p:cTn id="387" dur="500" fill="hold"/>
                                        <p:tgtEl>
                                          <p:spTgt spid="79"/>
                                        </p:tgtEl>
                                        <p:attrNameLst>
                                          <p:attrName>style.color</p:attrName>
                                        </p:attrNameLst>
                                      </p:cBhvr>
                                      <p:to>
                                        <a:schemeClr val="accent2"/>
                                      </p:to>
                                    </p:animClr>
                                    <p:animClr clrSpc="rgb" dir="cw">
                                      <p:cBhvr>
                                        <p:cTn id="388" dur="500" fill="hold"/>
                                        <p:tgtEl>
                                          <p:spTgt spid="79"/>
                                        </p:tgtEl>
                                        <p:attrNameLst>
                                          <p:attrName>fillcolor</p:attrName>
                                        </p:attrNameLst>
                                      </p:cBhvr>
                                      <p:to>
                                        <a:schemeClr val="accent2"/>
                                      </p:to>
                                    </p:animClr>
                                    <p:set>
                                      <p:cBhvr>
                                        <p:cTn id="389" dur="500" fill="hold"/>
                                        <p:tgtEl>
                                          <p:spTgt spid="79"/>
                                        </p:tgtEl>
                                        <p:attrNameLst>
                                          <p:attrName>fill.type</p:attrName>
                                        </p:attrNameLst>
                                      </p:cBhvr>
                                      <p:to>
                                        <p:strVal val="solid"/>
                                      </p:to>
                                    </p:set>
                                    <p:set>
                                      <p:cBhvr>
                                        <p:cTn id="390" dur="500" fill="hold"/>
                                        <p:tgtEl>
                                          <p:spTgt spid="79"/>
                                        </p:tgtEl>
                                        <p:attrNameLst>
                                          <p:attrName>fill.on</p:attrName>
                                        </p:attrNameLst>
                                      </p:cBhvr>
                                      <p:to>
                                        <p:strVal val="true"/>
                                      </p:to>
                                    </p:set>
                                  </p:childTnLst>
                                </p:cTn>
                              </p:par>
                            </p:childTnLst>
                          </p:cTn>
                        </p:par>
                      </p:childTnLst>
                    </p:cTn>
                  </p:par>
                  <p:par>
                    <p:cTn id="391" fill="hold">
                      <p:stCondLst>
                        <p:cond delay="indefinite"/>
                      </p:stCondLst>
                      <p:childTnLst>
                        <p:par>
                          <p:cTn id="392" fill="hold">
                            <p:stCondLst>
                              <p:cond delay="0"/>
                            </p:stCondLst>
                            <p:childTnLst>
                              <p:par>
                                <p:cTn id="393" presetID="19" presetClass="emph" presetSubtype="0" fill="hold" grpId="1" nodeType="clickEffect">
                                  <p:stCondLst>
                                    <p:cond delay="0"/>
                                  </p:stCondLst>
                                  <p:childTnLst>
                                    <p:animClr clrSpc="rgb" dir="cw">
                                      <p:cBhvr override="childStyle">
                                        <p:cTn id="394" dur="500" fill="hold"/>
                                        <p:tgtEl>
                                          <p:spTgt spid="80"/>
                                        </p:tgtEl>
                                        <p:attrNameLst>
                                          <p:attrName>style.color</p:attrName>
                                        </p:attrNameLst>
                                      </p:cBhvr>
                                      <p:to>
                                        <a:schemeClr val="accent2"/>
                                      </p:to>
                                    </p:animClr>
                                    <p:animClr clrSpc="rgb" dir="cw">
                                      <p:cBhvr>
                                        <p:cTn id="395" dur="500" fill="hold"/>
                                        <p:tgtEl>
                                          <p:spTgt spid="80"/>
                                        </p:tgtEl>
                                        <p:attrNameLst>
                                          <p:attrName>fillcolor</p:attrName>
                                        </p:attrNameLst>
                                      </p:cBhvr>
                                      <p:to>
                                        <a:schemeClr val="accent2"/>
                                      </p:to>
                                    </p:animClr>
                                    <p:set>
                                      <p:cBhvr>
                                        <p:cTn id="396" dur="500" fill="hold"/>
                                        <p:tgtEl>
                                          <p:spTgt spid="80"/>
                                        </p:tgtEl>
                                        <p:attrNameLst>
                                          <p:attrName>fill.type</p:attrName>
                                        </p:attrNameLst>
                                      </p:cBhvr>
                                      <p:to>
                                        <p:strVal val="solid"/>
                                      </p:to>
                                    </p:set>
                                    <p:set>
                                      <p:cBhvr>
                                        <p:cTn id="397" dur="500" fill="hold"/>
                                        <p:tgtEl>
                                          <p:spTgt spid="80"/>
                                        </p:tgtEl>
                                        <p:attrNameLst>
                                          <p:attrName>fill.on</p:attrName>
                                        </p:attrNameLst>
                                      </p:cBhvr>
                                      <p:to>
                                        <p:strVal val="true"/>
                                      </p:to>
                                    </p:set>
                                  </p:childTnLst>
                                </p:cTn>
                              </p:par>
                            </p:childTnLst>
                          </p:cTn>
                        </p:par>
                      </p:childTnLst>
                    </p:cTn>
                  </p:par>
                  <p:par>
                    <p:cTn id="398" fill="hold">
                      <p:stCondLst>
                        <p:cond delay="indefinite"/>
                      </p:stCondLst>
                      <p:childTnLst>
                        <p:par>
                          <p:cTn id="399" fill="hold">
                            <p:stCondLst>
                              <p:cond delay="0"/>
                            </p:stCondLst>
                            <p:childTnLst>
                              <p:par>
                                <p:cTn id="400" presetID="19" presetClass="emph" presetSubtype="0" fill="hold" grpId="1" nodeType="clickEffect">
                                  <p:stCondLst>
                                    <p:cond delay="0"/>
                                  </p:stCondLst>
                                  <p:childTnLst>
                                    <p:animClr clrSpc="rgb" dir="cw">
                                      <p:cBhvr override="childStyle">
                                        <p:cTn id="401" dur="500" fill="hold"/>
                                        <p:tgtEl>
                                          <p:spTgt spid="81"/>
                                        </p:tgtEl>
                                        <p:attrNameLst>
                                          <p:attrName>style.color</p:attrName>
                                        </p:attrNameLst>
                                      </p:cBhvr>
                                      <p:to>
                                        <a:schemeClr val="accent2"/>
                                      </p:to>
                                    </p:animClr>
                                    <p:animClr clrSpc="rgb" dir="cw">
                                      <p:cBhvr>
                                        <p:cTn id="402" dur="500" fill="hold"/>
                                        <p:tgtEl>
                                          <p:spTgt spid="81"/>
                                        </p:tgtEl>
                                        <p:attrNameLst>
                                          <p:attrName>fillcolor</p:attrName>
                                        </p:attrNameLst>
                                      </p:cBhvr>
                                      <p:to>
                                        <a:schemeClr val="accent2"/>
                                      </p:to>
                                    </p:animClr>
                                    <p:set>
                                      <p:cBhvr>
                                        <p:cTn id="403" dur="500" fill="hold"/>
                                        <p:tgtEl>
                                          <p:spTgt spid="81"/>
                                        </p:tgtEl>
                                        <p:attrNameLst>
                                          <p:attrName>fill.type</p:attrName>
                                        </p:attrNameLst>
                                      </p:cBhvr>
                                      <p:to>
                                        <p:strVal val="solid"/>
                                      </p:to>
                                    </p:set>
                                    <p:set>
                                      <p:cBhvr>
                                        <p:cTn id="404" dur="500" fill="hold"/>
                                        <p:tgtEl>
                                          <p:spTgt spid="81"/>
                                        </p:tgtEl>
                                        <p:attrNameLst>
                                          <p:attrName>fill.on</p:attrName>
                                        </p:attrNameLst>
                                      </p:cBhvr>
                                      <p:to>
                                        <p:strVal val="true"/>
                                      </p:to>
                                    </p:set>
                                  </p:childTnLst>
                                </p:cTn>
                              </p:par>
                            </p:childTnLst>
                          </p:cTn>
                        </p:par>
                      </p:childTnLst>
                    </p:cTn>
                  </p:par>
                  <p:par>
                    <p:cTn id="405" fill="hold">
                      <p:stCondLst>
                        <p:cond delay="indefinite"/>
                      </p:stCondLst>
                      <p:childTnLst>
                        <p:par>
                          <p:cTn id="406" fill="hold">
                            <p:stCondLst>
                              <p:cond delay="0"/>
                            </p:stCondLst>
                            <p:childTnLst>
                              <p:par>
                                <p:cTn id="407" presetID="19" presetClass="emph" presetSubtype="0" fill="hold" grpId="1" nodeType="clickEffect">
                                  <p:stCondLst>
                                    <p:cond delay="0"/>
                                  </p:stCondLst>
                                  <p:childTnLst>
                                    <p:animClr clrSpc="rgb" dir="cw">
                                      <p:cBhvr override="childStyle">
                                        <p:cTn id="408" dur="500" fill="hold"/>
                                        <p:tgtEl>
                                          <p:spTgt spid="82"/>
                                        </p:tgtEl>
                                        <p:attrNameLst>
                                          <p:attrName>style.color</p:attrName>
                                        </p:attrNameLst>
                                      </p:cBhvr>
                                      <p:to>
                                        <a:schemeClr val="accent2"/>
                                      </p:to>
                                    </p:animClr>
                                    <p:animClr clrSpc="rgb" dir="cw">
                                      <p:cBhvr>
                                        <p:cTn id="409" dur="500" fill="hold"/>
                                        <p:tgtEl>
                                          <p:spTgt spid="82"/>
                                        </p:tgtEl>
                                        <p:attrNameLst>
                                          <p:attrName>fillcolor</p:attrName>
                                        </p:attrNameLst>
                                      </p:cBhvr>
                                      <p:to>
                                        <a:schemeClr val="accent2"/>
                                      </p:to>
                                    </p:animClr>
                                    <p:set>
                                      <p:cBhvr>
                                        <p:cTn id="410" dur="500" fill="hold"/>
                                        <p:tgtEl>
                                          <p:spTgt spid="82"/>
                                        </p:tgtEl>
                                        <p:attrNameLst>
                                          <p:attrName>fill.type</p:attrName>
                                        </p:attrNameLst>
                                      </p:cBhvr>
                                      <p:to>
                                        <p:strVal val="solid"/>
                                      </p:to>
                                    </p:set>
                                    <p:set>
                                      <p:cBhvr>
                                        <p:cTn id="411" dur="500" fill="hold"/>
                                        <p:tgtEl>
                                          <p:spTgt spid="82"/>
                                        </p:tgtEl>
                                        <p:attrNameLst>
                                          <p:attrName>fill.on</p:attrName>
                                        </p:attrNameLst>
                                      </p:cBhvr>
                                      <p:to>
                                        <p:strVal val="true"/>
                                      </p:to>
                                    </p:set>
                                  </p:childTnLst>
                                </p:cTn>
                              </p:par>
                            </p:childTnLst>
                          </p:cTn>
                        </p:par>
                      </p:childTnLst>
                    </p:cTn>
                  </p:par>
                  <p:par>
                    <p:cTn id="412" fill="hold">
                      <p:stCondLst>
                        <p:cond delay="indefinite"/>
                      </p:stCondLst>
                      <p:childTnLst>
                        <p:par>
                          <p:cTn id="413" fill="hold">
                            <p:stCondLst>
                              <p:cond delay="0"/>
                            </p:stCondLst>
                            <p:childTnLst>
                              <p:par>
                                <p:cTn id="414" presetID="19" presetClass="emph" presetSubtype="0" fill="hold" grpId="1" nodeType="clickEffect">
                                  <p:stCondLst>
                                    <p:cond delay="0"/>
                                  </p:stCondLst>
                                  <p:childTnLst>
                                    <p:animClr clrSpc="rgb" dir="cw">
                                      <p:cBhvr override="childStyle">
                                        <p:cTn id="415" dur="500" fill="hold"/>
                                        <p:tgtEl>
                                          <p:spTgt spid="83"/>
                                        </p:tgtEl>
                                        <p:attrNameLst>
                                          <p:attrName>style.color</p:attrName>
                                        </p:attrNameLst>
                                      </p:cBhvr>
                                      <p:to>
                                        <a:schemeClr val="accent2"/>
                                      </p:to>
                                    </p:animClr>
                                    <p:animClr clrSpc="rgb" dir="cw">
                                      <p:cBhvr>
                                        <p:cTn id="416" dur="500" fill="hold"/>
                                        <p:tgtEl>
                                          <p:spTgt spid="83"/>
                                        </p:tgtEl>
                                        <p:attrNameLst>
                                          <p:attrName>fillcolor</p:attrName>
                                        </p:attrNameLst>
                                      </p:cBhvr>
                                      <p:to>
                                        <a:schemeClr val="accent2"/>
                                      </p:to>
                                    </p:animClr>
                                    <p:set>
                                      <p:cBhvr>
                                        <p:cTn id="417" dur="500" fill="hold"/>
                                        <p:tgtEl>
                                          <p:spTgt spid="83"/>
                                        </p:tgtEl>
                                        <p:attrNameLst>
                                          <p:attrName>fill.type</p:attrName>
                                        </p:attrNameLst>
                                      </p:cBhvr>
                                      <p:to>
                                        <p:strVal val="solid"/>
                                      </p:to>
                                    </p:set>
                                    <p:set>
                                      <p:cBhvr>
                                        <p:cTn id="418" dur="500" fill="hold"/>
                                        <p:tgtEl>
                                          <p:spTgt spid="83"/>
                                        </p:tgtEl>
                                        <p:attrNameLst>
                                          <p:attrName>fill.on</p:attrName>
                                        </p:attrNameLst>
                                      </p:cBhvr>
                                      <p:to>
                                        <p:strVal val="true"/>
                                      </p:to>
                                    </p:set>
                                  </p:childTnLst>
                                </p:cTn>
                              </p:par>
                            </p:childTnLst>
                          </p:cTn>
                        </p:par>
                      </p:childTnLst>
                    </p:cTn>
                  </p:par>
                  <p:par>
                    <p:cTn id="419" fill="hold">
                      <p:stCondLst>
                        <p:cond delay="indefinite"/>
                      </p:stCondLst>
                      <p:childTnLst>
                        <p:par>
                          <p:cTn id="420" fill="hold">
                            <p:stCondLst>
                              <p:cond delay="0"/>
                            </p:stCondLst>
                            <p:childTnLst>
                              <p:par>
                                <p:cTn id="421" presetID="19" presetClass="emph" presetSubtype="0" fill="hold" grpId="1" nodeType="clickEffect">
                                  <p:stCondLst>
                                    <p:cond delay="0"/>
                                  </p:stCondLst>
                                  <p:childTnLst>
                                    <p:animClr clrSpc="rgb" dir="cw">
                                      <p:cBhvr override="childStyle">
                                        <p:cTn id="422" dur="500" fill="hold"/>
                                        <p:tgtEl>
                                          <p:spTgt spid="84"/>
                                        </p:tgtEl>
                                        <p:attrNameLst>
                                          <p:attrName>style.color</p:attrName>
                                        </p:attrNameLst>
                                      </p:cBhvr>
                                      <p:to>
                                        <a:schemeClr val="accent2"/>
                                      </p:to>
                                    </p:animClr>
                                    <p:animClr clrSpc="rgb" dir="cw">
                                      <p:cBhvr>
                                        <p:cTn id="423" dur="500" fill="hold"/>
                                        <p:tgtEl>
                                          <p:spTgt spid="84"/>
                                        </p:tgtEl>
                                        <p:attrNameLst>
                                          <p:attrName>fillcolor</p:attrName>
                                        </p:attrNameLst>
                                      </p:cBhvr>
                                      <p:to>
                                        <a:schemeClr val="accent2"/>
                                      </p:to>
                                    </p:animClr>
                                    <p:set>
                                      <p:cBhvr>
                                        <p:cTn id="424" dur="500" fill="hold"/>
                                        <p:tgtEl>
                                          <p:spTgt spid="84"/>
                                        </p:tgtEl>
                                        <p:attrNameLst>
                                          <p:attrName>fill.type</p:attrName>
                                        </p:attrNameLst>
                                      </p:cBhvr>
                                      <p:to>
                                        <p:strVal val="solid"/>
                                      </p:to>
                                    </p:set>
                                    <p:set>
                                      <p:cBhvr>
                                        <p:cTn id="425" dur="500" fill="hold"/>
                                        <p:tgtEl>
                                          <p:spTgt spid="84"/>
                                        </p:tgtEl>
                                        <p:attrNameLst>
                                          <p:attrName>fill.on</p:attrName>
                                        </p:attrNameLst>
                                      </p:cBhvr>
                                      <p:to>
                                        <p:strVal val="true"/>
                                      </p:to>
                                    </p:set>
                                  </p:childTnLst>
                                </p:cTn>
                              </p:par>
                            </p:childTnLst>
                          </p:cTn>
                        </p:par>
                      </p:childTnLst>
                    </p:cTn>
                  </p:par>
                  <p:par>
                    <p:cTn id="426" fill="hold">
                      <p:stCondLst>
                        <p:cond delay="indefinite"/>
                      </p:stCondLst>
                      <p:childTnLst>
                        <p:par>
                          <p:cTn id="427" fill="hold">
                            <p:stCondLst>
                              <p:cond delay="0"/>
                            </p:stCondLst>
                            <p:childTnLst>
                              <p:par>
                                <p:cTn id="428" presetID="19" presetClass="emph" presetSubtype="0" fill="hold" grpId="1" nodeType="clickEffect">
                                  <p:stCondLst>
                                    <p:cond delay="0"/>
                                  </p:stCondLst>
                                  <p:childTnLst>
                                    <p:animClr clrSpc="rgb" dir="cw">
                                      <p:cBhvr override="childStyle">
                                        <p:cTn id="429" dur="500" fill="hold"/>
                                        <p:tgtEl>
                                          <p:spTgt spid="85"/>
                                        </p:tgtEl>
                                        <p:attrNameLst>
                                          <p:attrName>style.color</p:attrName>
                                        </p:attrNameLst>
                                      </p:cBhvr>
                                      <p:to>
                                        <a:schemeClr val="accent2"/>
                                      </p:to>
                                    </p:animClr>
                                    <p:animClr clrSpc="rgb" dir="cw">
                                      <p:cBhvr>
                                        <p:cTn id="430" dur="500" fill="hold"/>
                                        <p:tgtEl>
                                          <p:spTgt spid="85"/>
                                        </p:tgtEl>
                                        <p:attrNameLst>
                                          <p:attrName>fillcolor</p:attrName>
                                        </p:attrNameLst>
                                      </p:cBhvr>
                                      <p:to>
                                        <a:schemeClr val="accent2"/>
                                      </p:to>
                                    </p:animClr>
                                    <p:set>
                                      <p:cBhvr>
                                        <p:cTn id="431" dur="500" fill="hold"/>
                                        <p:tgtEl>
                                          <p:spTgt spid="85"/>
                                        </p:tgtEl>
                                        <p:attrNameLst>
                                          <p:attrName>fill.type</p:attrName>
                                        </p:attrNameLst>
                                      </p:cBhvr>
                                      <p:to>
                                        <p:strVal val="solid"/>
                                      </p:to>
                                    </p:set>
                                    <p:set>
                                      <p:cBhvr>
                                        <p:cTn id="432" dur="500" fill="hold"/>
                                        <p:tgtEl>
                                          <p:spTgt spid="85"/>
                                        </p:tgtEl>
                                        <p:attrNameLst>
                                          <p:attrName>fill.on</p:attrName>
                                        </p:attrNameLst>
                                      </p:cBhvr>
                                      <p:to>
                                        <p:strVal val="true"/>
                                      </p:to>
                                    </p:set>
                                  </p:childTnLst>
                                </p:cTn>
                              </p:par>
                            </p:childTnLst>
                          </p:cTn>
                        </p:par>
                      </p:childTnLst>
                    </p:cTn>
                  </p:par>
                  <p:par>
                    <p:cTn id="433" fill="hold">
                      <p:stCondLst>
                        <p:cond delay="indefinite"/>
                      </p:stCondLst>
                      <p:childTnLst>
                        <p:par>
                          <p:cTn id="434" fill="hold">
                            <p:stCondLst>
                              <p:cond delay="0"/>
                            </p:stCondLst>
                            <p:childTnLst>
                              <p:par>
                                <p:cTn id="435" presetID="42" presetClass="entr" presetSubtype="0" fill="hold" grpId="0" nodeType="clickEffect">
                                  <p:stCondLst>
                                    <p:cond delay="0"/>
                                  </p:stCondLst>
                                  <p:childTnLst>
                                    <p:set>
                                      <p:cBhvr>
                                        <p:cTn id="436" dur="1" fill="hold">
                                          <p:stCondLst>
                                            <p:cond delay="0"/>
                                          </p:stCondLst>
                                        </p:cTn>
                                        <p:tgtEl>
                                          <p:spTgt spid="87"/>
                                        </p:tgtEl>
                                        <p:attrNameLst>
                                          <p:attrName>style.visibility</p:attrName>
                                        </p:attrNameLst>
                                      </p:cBhvr>
                                      <p:to>
                                        <p:strVal val="visible"/>
                                      </p:to>
                                    </p:set>
                                    <p:animEffect transition="in" filter="fade">
                                      <p:cBhvr>
                                        <p:cTn id="437" dur="1000"/>
                                        <p:tgtEl>
                                          <p:spTgt spid="87"/>
                                        </p:tgtEl>
                                      </p:cBhvr>
                                    </p:animEffect>
                                    <p:anim calcmode="lin" valueType="num">
                                      <p:cBhvr>
                                        <p:cTn id="438" dur="1000" fill="hold"/>
                                        <p:tgtEl>
                                          <p:spTgt spid="87"/>
                                        </p:tgtEl>
                                        <p:attrNameLst>
                                          <p:attrName>ppt_x</p:attrName>
                                        </p:attrNameLst>
                                      </p:cBhvr>
                                      <p:tavLst>
                                        <p:tav tm="0">
                                          <p:val>
                                            <p:strVal val="#ppt_x"/>
                                          </p:val>
                                        </p:tav>
                                        <p:tav tm="100000">
                                          <p:val>
                                            <p:strVal val="#ppt_x"/>
                                          </p:val>
                                        </p:tav>
                                      </p:tavLst>
                                    </p:anim>
                                    <p:anim calcmode="lin" valueType="num">
                                      <p:cBhvr>
                                        <p:cTn id="439"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440" fill="hold">
                      <p:stCondLst>
                        <p:cond delay="indefinite"/>
                      </p:stCondLst>
                      <p:childTnLst>
                        <p:par>
                          <p:cTn id="441" fill="hold">
                            <p:stCondLst>
                              <p:cond delay="0"/>
                            </p:stCondLst>
                            <p:childTnLst>
                              <p:par>
                                <p:cTn id="442" presetID="24" presetClass="emph" presetSubtype="0" fill="hold" grpId="2" nodeType="clickEffect">
                                  <p:stCondLst>
                                    <p:cond delay="0"/>
                                  </p:stCondLst>
                                  <p:childTnLst>
                                    <p:animClr clrSpc="hsl" dir="cw">
                                      <p:cBhvr override="childStyle">
                                        <p:cTn id="443" dur="500" fill="hold"/>
                                        <p:tgtEl>
                                          <p:spTgt spid="68"/>
                                        </p:tgtEl>
                                        <p:attrNameLst>
                                          <p:attrName>style.color</p:attrName>
                                        </p:attrNameLst>
                                      </p:cBhvr>
                                      <p:by>
                                        <p:hsl h="0" s="-12549" l="-25098"/>
                                      </p:by>
                                    </p:animClr>
                                    <p:animClr clrSpc="hsl" dir="cw">
                                      <p:cBhvr>
                                        <p:cTn id="444" dur="500" fill="hold"/>
                                        <p:tgtEl>
                                          <p:spTgt spid="68"/>
                                        </p:tgtEl>
                                        <p:attrNameLst>
                                          <p:attrName>fillcolor</p:attrName>
                                        </p:attrNameLst>
                                      </p:cBhvr>
                                      <p:by>
                                        <p:hsl h="0" s="-12549" l="-25098"/>
                                      </p:by>
                                    </p:animClr>
                                    <p:animClr clrSpc="hsl" dir="cw">
                                      <p:cBhvr>
                                        <p:cTn id="445" dur="500" fill="hold"/>
                                        <p:tgtEl>
                                          <p:spTgt spid="68"/>
                                        </p:tgtEl>
                                        <p:attrNameLst>
                                          <p:attrName>stroke.color</p:attrName>
                                        </p:attrNameLst>
                                      </p:cBhvr>
                                      <p:by>
                                        <p:hsl h="0" s="-12549" l="-25098"/>
                                      </p:by>
                                    </p:animClr>
                                    <p:set>
                                      <p:cBhvr>
                                        <p:cTn id="446" dur="500" fill="hold"/>
                                        <p:tgtEl>
                                          <p:spTgt spid="68"/>
                                        </p:tgtEl>
                                        <p:attrNameLst>
                                          <p:attrName>fill.type</p:attrName>
                                        </p:attrNameLst>
                                      </p:cBhvr>
                                      <p:to>
                                        <p:strVal val="solid"/>
                                      </p:to>
                                    </p:set>
                                  </p:childTnLst>
                                </p:cTn>
                              </p:par>
                              <p:par>
                                <p:cTn id="447" presetID="24" presetClass="emph" presetSubtype="0" fill="hold" grpId="2" nodeType="withEffect">
                                  <p:stCondLst>
                                    <p:cond delay="0"/>
                                  </p:stCondLst>
                                  <p:childTnLst>
                                    <p:animClr clrSpc="hsl" dir="cw">
                                      <p:cBhvr override="childStyle">
                                        <p:cTn id="448" dur="500" fill="hold"/>
                                        <p:tgtEl>
                                          <p:spTgt spid="79"/>
                                        </p:tgtEl>
                                        <p:attrNameLst>
                                          <p:attrName>style.color</p:attrName>
                                        </p:attrNameLst>
                                      </p:cBhvr>
                                      <p:by>
                                        <p:hsl h="0" s="-12549" l="-25098"/>
                                      </p:by>
                                    </p:animClr>
                                    <p:animClr clrSpc="hsl" dir="cw">
                                      <p:cBhvr>
                                        <p:cTn id="449" dur="500" fill="hold"/>
                                        <p:tgtEl>
                                          <p:spTgt spid="79"/>
                                        </p:tgtEl>
                                        <p:attrNameLst>
                                          <p:attrName>fillcolor</p:attrName>
                                        </p:attrNameLst>
                                      </p:cBhvr>
                                      <p:by>
                                        <p:hsl h="0" s="-12549" l="-25098"/>
                                      </p:by>
                                    </p:animClr>
                                    <p:animClr clrSpc="hsl" dir="cw">
                                      <p:cBhvr>
                                        <p:cTn id="450" dur="500" fill="hold"/>
                                        <p:tgtEl>
                                          <p:spTgt spid="79"/>
                                        </p:tgtEl>
                                        <p:attrNameLst>
                                          <p:attrName>stroke.color</p:attrName>
                                        </p:attrNameLst>
                                      </p:cBhvr>
                                      <p:by>
                                        <p:hsl h="0" s="-12549" l="-25098"/>
                                      </p:by>
                                    </p:animClr>
                                    <p:set>
                                      <p:cBhvr>
                                        <p:cTn id="451" dur="500" fill="hold"/>
                                        <p:tgtEl>
                                          <p:spTgt spid="79"/>
                                        </p:tgtEl>
                                        <p:attrNameLst>
                                          <p:attrName>fill.type</p:attrName>
                                        </p:attrNameLst>
                                      </p:cBhvr>
                                      <p:to>
                                        <p:strVal val="solid"/>
                                      </p:to>
                                    </p:set>
                                  </p:childTnLst>
                                </p:cTn>
                              </p:par>
                              <p:par>
                                <p:cTn id="452" presetID="24" presetClass="emph" presetSubtype="0" fill="hold" grpId="2" nodeType="withEffect">
                                  <p:stCondLst>
                                    <p:cond delay="0"/>
                                  </p:stCondLst>
                                  <p:childTnLst>
                                    <p:animClr clrSpc="hsl" dir="cw">
                                      <p:cBhvr override="childStyle">
                                        <p:cTn id="453" dur="500" fill="hold"/>
                                        <p:tgtEl>
                                          <p:spTgt spid="80"/>
                                        </p:tgtEl>
                                        <p:attrNameLst>
                                          <p:attrName>style.color</p:attrName>
                                        </p:attrNameLst>
                                      </p:cBhvr>
                                      <p:by>
                                        <p:hsl h="0" s="-12549" l="-25098"/>
                                      </p:by>
                                    </p:animClr>
                                    <p:animClr clrSpc="hsl" dir="cw">
                                      <p:cBhvr>
                                        <p:cTn id="454" dur="500" fill="hold"/>
                                        <p:tgtEl>
                                          <p:spTgt spid="80"/>
                                        </p:tgtEl>
                                        <p:attrNameLst>
                                          <p:attrName>fillcolor</p:attrName>
                                        </p:attrNameLst>
                                      </p:cBhvr>
                                      <p:by>
                                        <p:hsl h="0" s="-12549" l="-25098"/>
                                      </p:by>
                                    </p:animClr>
                                    <p:animClr clrSpc="hsl" dir="cw">
                                      <p:cBhvr>
                                        <p:cTn id="455" dur="500" fill="hold"/>
                                        <p:tgtEl>
                                          <p:spTgt spid="80"/>
                                        </p:tgtEl>
                                        <p:attrNameLst>
                                          <p:attrName>stroke.color</p:attrName>
                                        </p:attrNameLst>
                                      </p:cBhvr>
                                      <p:by>
                                        <p:hsl h="0" s="-12549" l="-25098"/>
                                      </p:by>
                                    </p:animClr>
                                    <p:set>
                                      <p:cBhvr>
                                        <p:cTn id="456" dur="500" fill="hold"/>
                                        <p:tgtEl>
                                          <p:spTgt spid="80"/>
                                        </p:tgtEl>
                                        <p:attrNameLst>
                                          <p:attrName>fill.type</p:attrName>
                                        </p:attrNameLst>
                                      </p:cBhvr>
                                      <p:to>
                                        <p:strVal val="solid"/>
                                      </p:to>
                                    </p:set>
                                  </p:childTnLst>
                                </p:cTn>
                              </p:par>
                              <p:par>
                                <p:cTn id="457" presetID="24" presetClass="emph" presetSubtype="0" fill="hold" grpId="2" nodeType="withEffect">
                                  <p:stCondLst>
                                    <p:cond delay="0"/>
                                  </p:stCondLst>
                                  <p:childTnLst>
                                    <p:animClr clrSpc="hsl" dir="cw">
                                      <p:cBhvr override="childStyle">
                                        <p:cTn id="458" dur="500" fill="hold"/>
                                        <p:tgtEl>
                                          <p:spTgt spid="81"/>
                                        </p:tgtEl>
                                        <p:attrNameLst>
                                          <p:attrName>style.color</p:attrName>
                                        </p:attrNameLst>
                                      </p:cBhvr>
                                      <p:by>
                                        <p:hsl h="0" s="-12549" l="-25098"/>
                                      </p:by>
                                    </p:animClr>
                                    <p:animClr clrSpc="hsl" dir="cw">
                                      <p:cBhvr>
                                        <p:cTn id="459" dur="500" fill="hold"/>
                                        <p:tgtEl>
                                          <p:spTgt spid="81"/>
                                        </p:tgtEl>
                                        <p:attrNameLst>
                                          <p:attrName>fillcolor</p:attrName>
                                        </p:attrNameLst>
                                      </p:cBhvr>
                                      <p:by>
                                        <p:hsl h="0" s="-12549" l="-25098"/>
                                      </p:by>
                                    </p:animClr>
                                    <p:animClr clrSpc="hsl" dir="cw">
                                      <p:cBhvr>
                                        <p:cTn id="460" dur="500" fill="hold"/>
                                        <p:tgtEl>
                                          <p:spTgt spid="81"/>
                                        </p:tgtEl>
                                        <p:attrNameLst>
                                          <p:attrName>stroke.color</p:attrName>
                                        </p:attrNameLst>
                                      </p:cBhvr>
                                      <p:by>
                                        <p:hsl h="0" s="-12549" l="-25098"/>
                                      </p:by>
                                    </p:animClr>
                                    <p:set>
                                      <p:cBhvr>
                                        <p:cTn id="461" dur="500" fill="hold"/>
                                        <p:tgtEl>
                                          <p:spTgt spid="81"/>
                                        </p:tgtEl>
                                        <p:attrNameLst>
                                          <p:attrName>fill.type</p:attrName>
                                        </p:attrNameLst>
                                      </p:cBhvr>
                                      <p:to>
                                        <p:strVal val="solid"/>
                                      </p:to>
                                    </p:set>
                                  </p:childTnLst>
                                </p:cTn>
                              </p:par>
                              <p:par>
                                <p:cTn id="462" presetID="24" presetClass="emph" presetSubtype="0" fill="hold" grpId="2" nodeType="withEffect">
                                  <p:stCondLst>
                                    <p:cond delay="0"/>
                                  </p:stCondLst>
                                  <p:childTnLst>
                                    <p:animClr clrSpc="hsl" dir="cw">
                                      <p:cBhvr override="childStyle">
                                        <p:cTn id="463" dur="500" fill="hold"/>
                                        <p:tgtEl>
                                          <p:spTgt spid="82"/>
                                        </p:tgtEl>
                                        <p:attrNameLst>
                                          <p:attrName>style.color</p:attrName>
                                        </p:attrNameLst>
                                      </p:cBhvr>
                                      <p:by>
                                        <p:hsl h="0" s="-12549" l="-25098"/>
                                      </p:by>
                                    </p:animClr>
                                    <p:animClr clrSpc="hsl" dir="cw">
                                      <p:cBhvr>
                                        <p:cTn id="464" dur="500" fill="hold"/>
                                        <p:tgtEl>
                                          <p:spTgt spid="82"/>
                                        </p:tgtEl>
                                        <p:attrNameLst>
                                          <p:attrName>fillcolor</p:attrName>
                                        </p:attrNameLst>
                                      </p:cBhvr>
                                      <p:by>
                                        <p:hsl h="0" s="-12549" l="-25098"/>
                                      </p:by>
                                    </p:animClr>
                                    <p:animClr clrSpc="hsl" dir="cw">
                                      <p:cBhvr>
                                        <p:cTn id="465" dur="500" fill="hold"/>
                                        <p:tgtEl>
                                          <p:spTgt spid="82"/>
                                        </p:tgtEl>
                                        <p:attrNameLst>
                                          <p:attrName>stroke.color</p:attrName>
                                        </p:attrNameLst>
                                      </p:cBhvr>
                                      <p:by>
                                        <p:hsl h="0" s="-12549" l="-25098"/>
                                      </p:by>
                                    </p:animClr>
                                    <p:set>
                                      <p:cBhvr>
                                        <p:cTn id="466" dur="500" fill="hold"/>
                                        <p:tgtEl>
                                          <p:spTgt spid="82"/>
                                        </p:tgtEl>
                                        <p:attrNameLst>
                                          <p:attrName>fill.type</p:attrName>
                                        </p:attrNameLst>
                                      </p:cBhvr>
                                      <p:to>
                                        <p:strVal val="solid"/>
                                      </p:to>
                                    </p:set>
                                  </p:childTnLst>
                                </p:cTn>
                              </p:par>
                              <p:par>
                                <p:cTn id="467" presetID="24" presetClass="emph" presetSubtype="0" fill="hold" grpId="2" nodeType="withEffect">
                                  <p:stCondLst>
                                    <p:cond delay="0"/>
                                  </p:stCondLst>
                                  <p:childTnLst>
                                    <p:animClr clrSpc="hsl" dir="cw">
                                      <p:cBhvr override="childStyle">
                                        <p:cTn id="468" dur="500" fill="hold"/>
                                        <p:tgtEl>
                                          <p:spTgt spid="83"/>
                                        </p:tgtEl>
                                        <p:attrNameLst>
                                          <p:attrName>style.color</p:attrName>
                                        </p:attrNameLst>
                                      </p:cBhvr>
                                      <p:by>
                                        <p:hsl h="0" s="-12549" l="-25098"/>
                                      </p:by>
                                    </p:animClr>
                                    <p:animClr clrSpc="hsl" dir="cw">
                                      <p:cBhvr>
                                        <p:cTn id="469" dur="500" fill="hold"/>
                                        <p:tgtEl>
                                          <p:spTgt spid="83"/>
                                        </p:tgtEl>
                                        <p:attrNameLst>
                                          <p:attrName>fillcolor</p:attrName>
                                        </p:attrNameLst>
                                      </p:cBhvr>
                                      <p:by>
                                        <p:hsl h="0" s="-12549" l="-25098"/>
                                      </p:by>
                                    </p:animClr>
                                    <p:animClr clrSpc="hsl" dir="cw">
                                      <p:cBhvr>
                                        <p:cTn id="470" dur="500" fill="hold"/>
                                        <p:tgtEl>
                                          <p:spTgt spid="83"/>
                                        </p:tgtEl>
                                        <p:attrNameLst>
                                          <p:attrName>stroke.color</p:attrName>
                                        </p:attrNameLst>
                                      </p:cBhvr>
                                      <p:by>
                                        <p:hsl h="0" s="-12549" l="-25098"/>
                                      </p:by>
                                    </p:animClr>
                                    <p:set>
                                      <p:cBhvr>
                                        <p:cTn id="471" dur="500" fill="hold"/>
                                        <p:tgtEl>
                                          <p:spTgt spid="83"/>
                                        </p:tgtEl>
                                        <p:attrNameLst>
                                          <p:attrName>fill.type</p:attrName>
                                        </p:attrNameLst>
                                      </p:cBhvr>
                                      <p:to>
                                        <p:strVal val="solid"/>
                                      </p:to>
                                    </p:set>
                                  </p:childTnLst>
                                </p:cTn>
                              </p:par>
                              <p:par>
                                <p:cTn id="472" presetID="24" presetClass="emph" presetSubtype="0" fill="hold" grpId="2" nodeType="withEffect">
                                  <p:stCondLst>
                                    <p:cond delay="0"/>
                                  </p:stCondLst>
                                  <p:childTnLst>
                                    <p:animClr clrSpc="hsl" dir="cw">
                                      <p:cBhvr override="childStyle">
                                        <p:cTn id="473" dur="500" fill="hold"/>
                                        <p:tgtEl>
                                          <p:spTgt spid="84"/>
                                        </p:tgtEl>
                                        <p:attrNameLst>
                                          <p:attrName>style.color</p:attrName>
                                        </p:attrNameLst>
                                      </p:cBhvr>
                                      <p:by>
                                        <p:hsl h="0" s="-12549" l="-25098"/>
                                      </p:by>
                                    </p:animClr>
                                    <p:animClr clrSpc="hsl" dir="cw">
                                      <p:cBhvr>
                                        <p:cTn id="474" dur="500" fill="hold"/>
                                        <p:tgtEl>
                                          <p:spTgt spid="84"/>
                                        </p:tgtEl>
                                        <p:attrNameLst>
                                          <p:attrName>fillcolor</p:attrName>
                                        </p:attrNameLst>
                                      </p:cBhvr>
                                      <p:by>
                                        <p:hsl h="0" s="-12549" l="-25098"/>
                                      </p:by>
                                    </p:animClr>
                                    <p:animClr clrSpc="hsl" dir="cw">
                                      <p:cBhvr>
                                        <p:cTn id="475" dur="500" fill="hold"/>
                                        <p:tgtEl>
                                          <p:spTgt spid="84"/>
                                        </p:tgtEl>
                                        <p:attrNameLst>
                                          <p:attrName>stroke.color</p:attrName>
                                        </p:attrNameLst>
                                      </p:cBhvr>
                                      <p:by>
                                        <p:hsl h="0" s="-12549" l="-25098"/>
                                      </p:by>
                                    </p:animClr>
                                    <p:set>
                                      <p:cBhvr>
                                        <p:cTn id="476" dur="500" fill="hold"/>
                                        <p:tgtEl>
                                          <p:spTgt spid="84"/>
                                        </p:tgtEl>
                                        <p:attrNameLst>
                                          <p:attrName>fill.type</p:attrName>
                                        </p:attrNameLst>
                                      </p:cBhvr>
                                      <p:to>
                                        <p:strVal val="solid"/>
                                      </p:to>
                                    </p:set>
                                  </p:childTnLst>
                                </p:cTn>
                              </p:par>
                              <p:par>
                                <p:cTn id="477" presetID="24" presetClass="emph" presetSubtype="0" fill="hold" grpId="2" nodeType="withEffect">
                                  <p:stCondLst>
                                    <p:cond delay="0"/>
                                  </p:stCondLst>
                                  <p:childTnLst>
                                    <p:animClr clrSpc="hsl" dir="cw">
                                      <p:cBhvr override="childStyle">
                                        <p:cTn id="478" dur="500" fill="hold"/>
                                        <p:tgtEl>
                                          <p:spTgt spid="85"/>
                                        </p:tgtEl>
                                        <p:attrNameLst>
                                          <p:attrName>style.color</p:attrName>
                                        </p:attrNameLst>
                                      </p:cBhvr>
                                      <p:by>
                                        <p:hsl h="0" s="-12549" l="-25098"/>
                                      </p:by>
                                    </p:animClr>
                                    <p:animClr clrSpc="hsl" dir="cw">
                                      <p:cBhvr>
                                        <p:cTn id="479" dur="500" fill="hold"/>
                                        <p:tgtEl>
                                          <p:spTgt spid="85"/>
                                        </p:tgtEl>
                                        <p:attrNameLst>
                                          <p:attrName>fillcolor</p:attrName>
                                        </p:attrNameLst>
                                      </p:cBhvr>
                                      <p:by>
                                        <p:hsl h="0" s="-12549" l="-25098"/>
                                      </p:by>
                                    </p:animClr>
                                    <p:animClr clrSpc="hsl" dir="cw">
                                      <p:cBhvr>
                                        <p:cTn id="480" dur="500" fill="hold"/>
                                        <p:tgtEl>
                                          <p:spTgt spid="85"/>
                                        </p:tgtEl>
                                        <p:attrNameLst>
                                          <p:attrName>stroke.color</p:attrName>
                                        </p:attrNameLst>
                                      </p:cBhvr>
                                      <p:by>
                                        <p:hsl h="0" s="-12549" l="-25098"/>
                                      </p:by>
                                    </p:animClr>
                                    <p:set>
                                      <p:cBhvr>
                                        <p:cTn id="481" dur="500" fill="hold"/>
                                        <p:tgtEl>
                                          <p:spTgt spid="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9" grpId="0" animBg="1"/>
      <p:bldP spid="59" grpId="1" animBg="1"/>
      <p:bldP spid="59" grpId="2" animBg="1"/>
      <p:bldP spid="17" grpId="0" animBg="1"/>
      <p:bldP spid="17" grpId="1" animBg="1"/>
      <p:bldP spid="17" grpId="2" animBg="1"/>
      <p:bldP spid="61" grpId="0" animBg="1"/>
      <p:bldP spid="61" grpId="1" animBg="1"/>
      <p:bldP spid="61" grpId="2" animBg="1"/>
      <p:bldP spid="62" grpId="0" animBg="1"/>
      <p:bldP spid="62" grpId="1" animBg="1"/>
      <p:bldP spid="62" grpId="2" animBg="1"/>
      <p:bldP spid="64" grpId="0" animBg="1"/>
      <p:bldP spid="64" grpId="1" animBg="1"/>
      <p:bldP spid="63" grpId="0" animBg="1"/>
      <p:bldP spid="63" grpId="1" animBg="1"/>
      <p:bldP spid="63" grpId="2" animBg="1"/>
      <p:bldP spid="65" grpId="0" animBg="1"/>
      <p:bldP spid="65" grpId="1" animBg="1"/>
      <p:bldP spid="69" grpId="0" animBg="1"/>
      <p:bldP spid="69" grpId="1" animBg="1"/>
      <p:bldP spid="60" grpId="0" animBg="1"/>
      <p:bldP spid="60" grpId="1" animBg="1"/>
      <p:bldP spid="60" grpId="2"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68" grpId="0" animBg="1"/>
      <p:bldP spid="68" grpId="1" animBg="1"/>
      <p:bldP spid="68" grpId="2" animBg="1"/>
      <p:bldP spid="79" grpId="0" animBg="1"/>
      <p:bldP spid="79" grpId="1" animBg="1"/>
      <p:bldP spid="79" grpId="2" animBg="1"/>
      <p:bldP spid="77" grpId="0" animBg="1"/>
      <p:bldP spid="77" grpId="1" animBg="1"/>
      <p:bldP spid="80" grpId="0" animBg="1"/>
      <p:bldP spid="80" grpId="1" animBg="1"/>
      <p:bldP spid="80" grpId="2" animBg="1"/>
      <p:bldP spid="81" grpId="0" animBg="1"/>
      <p:bldP spid="81" grpId="1" animBg="1"/>
      <p:bldP spid="81" grpId="2" animBg="1"/>
      <p:bldP spid="82" grpId="0" animBg="1"/>
      <p:bldP spid="82" grpId="1" animBg="1"/>
      <p:bldP spid="82" grpId="2" animBg="1"/>
      <p:bldP spid="83" grpId="0" animBg="1"/>
      <p:bldP spid="83" grpId="1" animBg="1"/>
      <p:bldP spid="83" grpId="2" animBg="1"/>
      <p:bldP spid="84" grpId="0" animBg="1"/>
      <p:bldP spid="84" grpId="1" animBg="1"/>
      <p:bldP spid="84" grpId="2" animBg="1"/>
      <p:bldP spid="85" grpId="0" animBg="1"/>
      <p:bldP spid="85" grpId="1" animBg="1"/>
      <p:bldP spid="85" grpId="2" animBg="1"/>
      <p:bldP spid="57" grpId="0"/>
      <p:bldP spid="57" grpId="1"/>
      <p:bldP spid="58" grpId="0"/>
      <p:bldP spid="58" grpId="1"/>
      <p:bldP spid="66" grpId="0"/>
      <p:bldP spid="66" grpId="1"/>
      <p:bldP spid="67" grpId="0"/>
      <p:bldP spid="67" grpId="1"/>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930683" y="95350"/>
            <a:ext cx="3134502" cy="523220"/>
          </a:xfrm>
          <a:prstGeom prst="rect">
            <a:avLst/>
          </a:prstGeom>
          <a:noFill/>
        </p:spPr>
        <p:txBody>
          <a:bodyPr wrap="square" rtlCol="1">
            <a:spAutoFit/>
          </a:bodyPr>
          <a:lstStyle/>
          <a:p>
            <a:r>
              <a:rPr lang="fa-IR" sz="2800"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کسر و اعدادِ اَعشاری</a:t>
            </a:r>
          </a:p>
        </p:txBody>
      </p:sp>
      <p:sp>
        <p:nvSpPr>
          <p:cNvPr id="14" name="TextBox 13"/>
          <p:cNvSpPr txBox="1"/>
          <p:nvPr/>
        </p:nvSpPr>
        <p:spPr>
          <a:xfrm>
            <a:off x="1269242" y="618570"/>
            <a:ext cx="10795943" cy="523220"/>
          </a:xfrm>
          <a:prstGeom prst="rect">
            <a:avLst/>
          </a:prstGeom>
          <a:noFill/>
        </p:spPr>
        <p:txBody>
          <a:bodyPr wrap="square" rtlCol="1">
            <a:spAutoFit/>
          </a:bodyPr>
          <a:lstStyle/>
          <a:p>
            <a:pPr algn="just"/>
            <a:r>
              <a:rPr lang="fa-IR" sz="2800" dirty="0" smtClean="0">
                <a:cs typeface="B Koodak" panose="00000700000000000000" pitchFamily="2" charset="-78"/>
              </a:rPr>
              <a:t>طریقه ی نوشتنِ عددهای اَعشاری در خارج از جدولِ ارزشِ مکانی</a:t>
            </a:r>
            <a:endParaRPr lang="fa-IR" sz="2400" dirty="0">
              <a:cs typeface="B Koodak" panose="00000700000000000000" pitchFamily="2" charset="-78"/>
            </a:endParaRPr>
          </a:p>
        </p:txBody>
      </p:sp>
      <p:sp>
        <p:nvSpPr>
          <p:cNvPr id="15" name="TextBox 14"/>
          <p:cNvSpPr txBox="1"/>
          <p:nvPr/>
        </p:nvSpPr>
        <p:spPr>
          <a:xfrm>
            <a:off x="4012441" y="1371499"/>
            <a:ext cx="7343059" cy="523220"/>
          </a:xfrm>
          <a:prstGeom prst="rect">
            <a:avLst/>
          </a:prstGeom>
          <a:noFill/>
        </p:spPr>
        <p:txBody>
          <a:bodyPr wrap="square" rtlCol="1">
            <a:spAutoFit/>
          </a:bodyPr>
          <a:lstStyle/>
          <a:p>
            <a:pPr algn="just"/>
            <a:r>
              <a:rPr lang="fa-IR" sz="2800" dirty="0" smtClean="0">
                <a:solidFill>
                  <a:srgbClr val="0070C0"/>
                </a:solidFill>
                <a:cs typeface="B Koodak" panose="00000700000000000000" pitchFamily="2" charset="-78"/>
              </a:rPr>
              <a:t>عددِ اعشاری داخل جدول را به رقم و به حروف بنویسید.</a:t>
            </a:r>
            <a:endParaRPr lang="fa-IR" sz="2400" dirty="0">
              <a:solidFill>
                <a:srgbClr val="0070C0"/>
              </a:solidFill>
              <a:cs typeface="B Koodak" panose="00000700000000000000" pitchFamily="2" charset="-78"/>
            </a:endParaRPr>
          </a:p>
        </p:txBody>
      </p:sp>
      <p:sp>
        <p:nvSpPr>
          <p:cNvPr id="16" name="TextBox 15"/>
          <p:cNvSpPr txBox="1"/>
          <p:nvPr/>
        </p:nvSpPr>
        <p:spPr>
          <a:xfrm>
            <a:off x="11027391" y="1371499"/>
            <a:ext cx="1037794" cy="523220"/>
          </a:xfrm>
          <a:prstGeom prst="rect">
            <a:avLst/>
          </a:prstGeom>
          <a:noFill/>
        </p:spPr>
        <p:txBody>
          <a:bodyPr wrap="square" rtlCol="1">
            <a:spAutoFit/>
          </a:bodyPr>
          <a:lstStyle/>
          <a:p>
            <a:r>
              <a:rPr lang="fa-IR" sz="2800" dirty="0" smtClean="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rPr>
              <a:t>مثال)</a:t>
            </a:r>
            <a:endParaRPr lang="fa-IR" sz="2800" dirty="0">
              <a:solidFill>
                <a:srgbClr val="FF0000"/>
              </a:solidFill>
              <a:effectLst>
                <a:glow rad="127000">
                  <a:schemeClr val="tx1">
                    <a:alpha val="68000"/>
                  </a:schemeClr>
                </a:glow>
                <a:outerShdw blurRad="38100" dist="38100" dir="2700000" algn="tl">
                  <a:srgbClr val="000000">
                    <a:alpha val="43137"/>
                  </a:srgbClr>
                </a:outerShdw>
              </a:effectLst>
              <a:cs typeface="B Koodak" panose="00000700000000000000" pitchFamily="2" charset="-78"/>
            </a:endParaRPr>
          </a:p>
        </p:txBody>
      </p:sp>
      <p:grpSp>
        <p:nvGrpSpPr>
          <p:cNvPr id="17" name="Group 16"/>
          <p:cNvGrpSpPr/>
          <p:nvPr/>
        </p:nvGrpSpPr>
        <p:grpSpPr>
          <a:xfrm>
            <a:off x="2612928" y="2644059"/>
            <a:ext cx="2076092" cy="1669687"/>
            <a:chOff x="7683690" y="3803065"/>
            <a:chExt cx="2076092" cy="1669687"/>
          </a:xfrm>
        </p:grpSpPr>
        <p:grpSp>
          <p:nvGrpSpPr>
            <p:cNvPr id="18" name="Group 17"/>
            <p:cNvGrpSpPr/>
            <p:nvPr/>
          </p:nvGrpSpPr>
          <p:grpSpPr>
            <a:xfrm>
              <a:off x="7683690" y="3803065"/>
              <a:ext cx="2076092" cy="1669687"/>
              <a:chOff x="7451678" y="3844064"/>
              <a:chExt cx="2076092" cy="1669687"/>
            </a:xfrm>
          </p:grpSpPr>
          <p:cxnSp>
            <p:nvCxnSpPr>
              <p:cNvPr id="21" name="Straight Connector 20"/>
              <p:cNvCxnSpPr/>
              <p:nvPr/>
            </p:nvCxnSpPr>
            <p:spPr>
              <a:xfrm flipH="1">
                <a:off x="7451678" y="4326340"/>
                <a:ext cx="2076092"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923662" y="3844064"/>
                <a:ext cx="0" cy="1669687"/>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678939" y="3965810"/>
                <a:ext cx="0" cy="15479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8035569" y="38030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دَهم</a:t>
              </a:r>
              <a:endParaRPr lang="fa-IR" sz="2400" dirty="0">
                <a:cs typeface="B Koodak" panose="00000700000000000000" pitchFamily="2" charset="-78"/>
              </a:endParaRPr>
            </a:p>
          </p:txBody>
        </p:sp>
        <p:sp>
          <p:nvSpPr>
            <p:cNvPr id="20" name="TextBox 19"/>
            <p:cNvSpPr txBox="1"/>
            <p:nvPr/>
          </p:nvSpPr>
          <p:spPr>
            <a:xfrm>
              <a:off x="8870576" y="3803065"/>
              <a:ext cx="889206" cy="523220"/>
            </a:xfrm>
            <a:prstGeom prst="rect">
              <a:avLst/>
            </a:prstGeom>
            <a:noFill/>
          </p:spPr>
          <p:txBody>
            <a:bodyPr wrap="square" rtlCol="1">
              <a:spAutoFit/>
            </a:bodyPr>
            <a:lstStyle/>
            <a:p>
              <a:pPr algn="ctr"/>
              <a:r>
                <a:rPr lang="fa-IR" sz="2800" dirty="0" smtClean="0">
                  <a:cs typeface="B Koodak" panose="00000700000000000000" pitchFamily="2" charset="-78"/>
                </a:rPr>
                <a:t>صدم</a:t>
              </a:r>
              <a:endParaRPr lang="fa-IR" sz="2400" dirty="0">
                <a:cs typeface="B Koodak" panose="00000700000000000000" pitchFamily="2" charset="-78"/>
              </a:endParaRPr>
            </a:p>
          </p:txBody>
        </p:sp>
      </p:grpSp>
      <p:sp>
        <p:nvSpPr>
          <p:cNvPr id="24" name="TextBox 23"/>
          <p:cNvSpPr txBox="1"/>
          <p:nvPr/>
        </p:nvSpPr>
        <p:spPr>
          <a:xfrm>
            <a:off x="3208846" y="3254669"/>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4</a:t>
            </a:r>
            <a:endParaRPr lang="fa-IR" sz="3600" dirty="0">
              <a:cs typeface="B Koodak" panose="00000700000000000000" pitchFamily="2" charset="-78"/>
            </a:endParaRPr>
          </a:p>
        </p:txBody>
      </p:sp>
      <p:sp>
        <p:nvSpPr>
          <p:cNvPr id="25" name="TextBox 24"/>
          <p:cNvSpPr txBox="1"/>
          <p:nvPr/>
        </p:nvSpPr>
        <p:spPr>
          <a:xfrm>
            <a:off x="4050595" y="3295612"/>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5</a:t>
            </a:r>
            <a:endParaRPr lang="fa-IR" sz="3600" dirty="0">
              <a:cs typeface="B Koodak" panose="00000700000000000000" pitchFamily="2" charset="-78"/>
            </a:endParaRPr>
          </a:p>
        </p:txBody>
      </p:sp>
      <p:sp>
        <p:nvSpPr>
          <p:cNvPr id="29" name="TextBox 28"/>
          <p:cNvSpPr txBox="1"/>
          <p:nvPr/>
        </p:nvSpPr>
        <p:spPr>
          <a:xfrm>
            <a:off x="5404513" y="2030398"/>
            <a:ext cx="6660671" cy="830997"/>
          </a:xfrm>
          <a:prstGeom prst="rect">
            <a:avLst/>
          </a:prstGeom>
          <a:noFill/>
        </p:spPr>
        <p:txBody>
          <a:bodyPr wrap="square" rtlCol="1">
            <a:spAutoFit/>
          </a:bodyPr>
          <a:lstStyle/>
          <a:p>
            <a:pPr algn="just"/>
            <a:r>
              <a:rPr lang="fa-IR" sz="2400" dirty="0" smtClean="0">
                <a:cs typeface="B Koodak" panose="00000700000000000000" pitchFamily="2" charset="-78"/>
              </a:rPr>
              <a:t>برای به حروف نوشتنِ عددِ اعشاری کافیه رقم های دهم و صدم را نوشته و کلمه ی صدُم یا دهُم را به آخر آن اضافه کنیم.</a:t>
            </a:r>
            <a:endParaRPr lang="fa-IR" sz="2000" dirty="0">
              <a:cs typeface="B Koodak" panose="00000700000000000000" pitchFamily="2" charset="-78"/>
            </a:endParaRPr>
          </a:p>
        </p:txBody>
      </p:sp>
      <p:sp>
        <p:nvSpPr>
          <p:cNvPr id="30" name="TextBox 29"/>
          <p:cNvSpPr txBox="1"/>
          <p:nvPr/>
        </p:nvSpPr>
        <p:spPr>
          <a:xfrm>
            <a:off x="8682005" y="3460437"/>
            <a:ext cx="1563514" cy="523220"/>
          </a:xfrm>
          <a:prstGeom prst="rect">
            <a:avLst/>
          </a:prstGeom>
          <a:noFill/>
        </p:spPr>
        <p:txBody>
          <a:bodyPr wrap="square" rtlCol="1">
            <a:spAutoFit/>
          </a:bodyPr>
          <a:lstStyle/>
          <a:p>
            <a:pPr algn="just"/>
            <a:r>
              <a:rPr lang="fa-IR" sz="2800" dirty="0" smtClean="0">
                <a:cs typeface="B Koodak" panose="00000700000000000000" pitchFamily="2" charset="-78"/>
              </a:rPr>
              <a:t>چهل و پنج</a:t>
            </a:r>
            <a:endParaRPr lang="fa-IR" sz="2400" dirty="0">
              <a:cs typeface="B Koodak" panose="00000700000000000000" pitchFamily="2" charset="-78"/>
            </a:endParaRPr>
          </a:p>
        </p:txBody>
      </p:sp>
      <p:sp>
        <p:nvSpPr>
          <p:cNvPr id="31" name="TextBox 30"/>
          <p:cNvSpPr txBox="1"/>
          <p:nvPr/>
        </p:nvSpPr>
        <p:spPr>
          <a:xfrm>
            <a:off x="7896660" y="3482872"/>
            <a:ext cx="950577" cy="523220"/>
          </a:xfrm>
          <a:prstGeom prst="rect">
            <a:avLst/>
          </a:prstGeom>
          <a:noFill/>
        </p:spPr>
        <p:txBody>
          <a:bodyPr wrap="square" rtlCol="1">
            <a:spAutoFit/>
          </a:bodyPr>
          <a:lstStyle/>
          <a:p>
            <a:pPr algn="just"/>
            <a:r>
              <a:rPr lang="fa-IR" sz="2800" dirty="0" smtClean="0">
                <a:solidFill>
                  <a:srgbClr val="0070C0"/>
                </a:solidFill>
                <a:cs typeface="B Koodak" panose="00000700000000000000" pitchFamily="2" charset="-78"/>
              </a:rPr>
              <a:t>صدُم</a:t>
            </a:r>
            <a:endParaRPr lang="fa-IR" sz="2400" dirty="0">
              <a:solidFill>
                <a:srgbClr val="0070C0"/>
              </a:solidFill>
              <a:cs typeface="B Koodak" panose="00000700000000000000" pitchFamily="2" charset="-78"/>
            </a:endParaRPr>
          </a:p>
        </p:txBody>
      </p:sp>
      <p:sp>
        <p:nvSpPr>
          <p:cNvPr id="32" name="TextBox 31"/>
          <p:cNvSpPr txBox="1"/>
          <p:nvPr/>
        </p:nvSpPr>
        <p:spPr>
          <a:xfrm>
            <a:off x="10112991" y="3478903"/>
            <a:ext cx="1563514" cy="523220"/>
          </a:xfrm>
          <a:prstGeom prst="rect">
            <a:avLst/>
          </a:prstGeom>
          <a:noFill/>
        </p:spPr>
        <p:txBody>
          <a:bodyPr wrap="square" rtlCol="1">
            <a:spAutoFit/>
          </a:bodyPr>
          <a:lstStyle/>
          <a:p>
            <a:pPr algn="just"/>
            <a:r>
              <a:rPr lang="fa-IR" sz="2800" dirty="0" smtClean="0">
                <a:cs typeface="B Koodak" panose="00000700000000000000" pitchFamily="2" charset="-78"/>
              </a:rPr>
              <a:t>به حروف :</a:t>
            </a:r>
            <a:endParaRPr lang="fa-IR" sz="2400" dirty="0">
              <a:cs typeface="B Koodak" panose="00000700000000000000" pitchFamily="2" charset="-78"/>
            </a:endParaRPr>
          </a:p>
        </p:txBody>
      </p:sp>
      <p:sp>
        <p:nvSpPr>
          <p:cNvPr id="33" name="TextBox 32"/>
          <p:cNvSpPr txBox="1"/>
          <p:nvPr/>
        </p:nvSpPr>
        <p:spPr>
          <a:xfrm>
            <a:off x="10112991" y="4251551"/>
            <a:ext cx="1563514" cy="523220"/>
          </a:xfrm>
          <a:prstGeom prst="rect">
            <a:avLst/>
          </a:prstGeom>
          <a:noFill/>
        </p:spPr>
        <p:txBody>
          <a:bodyPr wrap="square" rtlCol="1">
            <a:spAutoFit/>
          </a:bodyPr>
          <a:lstStyle/>
          <a:p>
            <a:pPr algn="just"/>
            <a:r>
              <a:rPr lang="fa-IR" sz="2800" dirty="0" smtClean="0">
                <a:cs typeface="B Koodak" panose="00000700000000000000" pitchFamily="2" charset="-78"/>
              </a:rPr>
              <a:t>به رقم :</a:t>
            </a:r>
            <a:endParaRPr lang="fa-IR" sz="2400" dirty="0">
              <a:cs typeface="B Koodak" panose="00000700000000000000" pitchFamily="2" charset="-78"/>
            </a:endParaRPr>
          </a:p>
        </p:txBody>
      </p:sp>
      <p:sp>
        <p:nvSpPr>
          <p:cNvPr id="34" name="TextBox 33"/>
          <p:cNvSpPr txBox="1"/>
          <p:nvPr/>
        </p:nvSpPr>
        <p:spPr>
          <a:xfrm>
            <a:off x="9463762" y="4288314"/>
            <a:ext cx="1193710" cy="523220"/>
          </a:xfrm>
          <a:prstGeom prst="rect">
            <a:avLst/>
          </a:prstGeom>
          <a:noFill/>
        </p:spPr>
        <p:txBody>
          <a:bodyPr wrap="square" rtlCol="1">
            <a:spAutoFit/>
          </a:bodyPr>
          <a:lstStyle/>
          <a:p>
            <a:pPr algn="just"/>
            <a:r>
              <a:rPr lang="fa-IR" sz="2800" dirty="0" smtClean="0">
                <a:cs typeface="B Koodak" panose="00000700000000000000" pitchFamily="2" charset="-78"/>
              </a:rPr>
              <a:t>0/45</a:t>
            </a:r>
            <a:endParaRPr lang="fa-IR" sz="2400" dirty="0">
              <a:cs typeface="B Koodak" panose="00000700000000000000" pitchFamily="2" charset="-78"/>
            </a:endParaRPr>
          </a:p>
        </p:txBody>
      </p:sp>
      <p:sp>
        <p:nvSpPr>
          <p:cNvPr id="35" name="TextBox 34"/>
          <p:cNvSpPr txBox="1"/>
          <p:nvPr/>
        </p:nvSpPr>
        <p:spPr>
          <a:xfrm>
            <a:off x="3202535" y="3185832"/>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8</a:t>
            </a:r>
            <a:endParaRPr lang="fa-IR" sz="3600" dirty="0">
              <a:cs typeface="B Koodak" panose="00000700000000000000" pitchFamily="2" charset="-78"/>
            </a:endParaRPr>
          </a:p>
        </p:txBody>
      </p:sp>
      <p:sp>
        <p:nvSpPr>
          <p:cNvPr id="37" name="TextBox 36"/>
          <p:cNvSpPr txBox="1"/>
          <p:nvPr/>
        </p:nvSpPr>
        <p:spPr>
          <a:xfrm>
            <a:off x="9210659" y="3489717"/>
            <a:ext cx="1043612" cy="523220"/>
          </a:xfrm>
          <a:prstGeom prst="rect">
            <a:avLst/>
          </a:prstGeom>
          <a:noFill/>
        </p:spPr>
        <p:txBody>
          <a:bodyPr wrap="square" rtlCol="1">
            <a:spAutoFit/>
          </a:bodyPr>
          <a:lstStyle/>
          <a:p>
            <a:pPr algn="just"/>
            <a:r>
              <a:rPr lang="fa-IR" sz="2800" dirty="0" smtClean="0">
                <a:cs typeface="B Koodak" panose="00000700000000000000" pitchFamily="2" charset="-78"/>
              </a:rPr>
              <a:t>هشت</a:t>
            </a:r>
            <a:endParaRPr lang="fa-IR" sz="2400" dirty="0">
              <a:cs typeface="B Koodak" panose="00000700000000000000" pitchFamily="2" charset="-78"/>
            </a:endParaRPr>
          </a:p>
        </p:txBody>
      </p:sp>
      <p:sp>
        <p:nvSpPr>
          <p:cNvPr id="38" name="TextBox 37"/>
          <p:cNvSpPr txBox="1"/>
          <p:nvPr/>
        </p:nvSpPr>
        <p:spPr>
          <a:xfrm>
            <a:off x="8521937" y="3484856"/>
            <a:ext cx="950577" cy="523220"/>
          </a:xfrm>
          <a:prstGeom prst="rect">
            <a:avLst/>
          </a:prstGeom>
          <a:noFill/>
        </p:spPr>
        <p:txBody>
          <a:bodyPr wrap="square" rtlCol="1">
            <a:spAutoFit/>
          </a:bodyPr>
          <a:lstStyle/>
          <a:p>
            <a:pPr algn="just"/>
            <a:r>
              <a:rPr lang="fa-IR" sz="2800" dirty="0" smtClean="0">
                <a:solidFill>
                  <a:srgbClr val="0070C0"/>
                </a:solidFill>
                <a:cs typeface="B Koodak" panose="00000700000000000000" pitchFamily="2" charset="-78"/>
              </a:rPr>
              <a:t>دهُم</a:t>
            </a:r>
            <a:endParaRPr lang="fa-IR" sz="2400" dirty="0">
              <a:solidFill>
                <a:srgbClr val="0070C0"/>
              </a:solidFill>
              <a:cs typeface="B Koodak" panose="00000700000000000000" pitchFamily="2" charset="-78"/>
            </a:endParaRPr>
          </a:p>
        </p:txBody>
      </p:sp>
      <p:sp>
        <p:nvSpPr>
          <p:cNvPr id="39" name="TextBox 38"/>
          <p:cNvSpPr txBox="1"/>
          <p:nvPr/>
        </p:nvSpPr>
        <p:spPr>
          <a:xfrm>
            <a:off x="9412016" y="4279369"/>
            <a:ext cx="1193710" cy="523220"/>
          </a:xfrm>
          <a:prstGeom prst="rect">
            <a:avLst/>
          </a:prstGeom>
          <a:noFill/>
        </p:spPr>
        <p:txBody>
          <a:bodyPr wrap="square" rtlCol="1">
            <a:spAutoFit/>
          </a:bodyPr>
          <a:lstStyle/>
          <a:p>
            <a:pPr algn="just"/>
            <a:r>
              <a:rPr lang="fa-IR" sz="2800" dirty="0" smtClean="0">
                <a:cs typeface="B Koodak" panose="00000700000000000000" pitchFamily="2" charset="-78"/>
              </a:rPr>
              <a:t>0/8</a:t>
            </a:r>
            <a:endParaRPr lang="fa-IR" sz="2400" dirty="0">
              <a:cs typeface="B Koodak" panose="00000700000000000000" pitchFamily="2" charset="-78"/>
            </a:endParaRPr>
          </a:p>
        </p:txBody>
      </p:sp>
      <p:sp>
        <p:nvSpPr>
          <p:cNvPr id="40" name="TextBox 39"/>
          <p:cNvSpPr txBox="1"/>
          <p:nvPr/>
        </p:nvSpPr>
        <p:spPr>
          <a:xfrm>
            <a:off x="4059475" y="3254669"/>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6</a:t>
            </a:r>
            <a:endParaRPr lang="fa-IR" sz="3600" dirty="0">
              <a:cs typeface="B Koodak" panose="00000700000000000000" pitchFamily="2" charset="-78"/>
            </a:endParaRPr>
          </a:p>
        </p:txBody>
      </p:sp>
      <p:sp>
        <p:nvSpPr>
          <p:cNvPr id="41" name="TextBox 40"/>
          <p:cNvSpPr txBox="1"/>
          <p:nvPr/>
        </p:nvSpPr>
        <p:spPr>
          <a:xfrm>
            <a:off x="9252585" y="3507988"/>
            <a:ext cx="1043612" cy="523220"/>
          </a:xfrm>
          <a:prstGeom prst="rect">
            <a:avLst/>
          </a:prstGeom>
          <a:noFill/>
        </p:spPr>
        <p:txBody>
          <a:bodyPr wrap="square" rtlCol="1">
            <a:spAutoFit/>
          </a:bodyPr>
          <a:lstStyle/>
          <a:p>
            <a:pPr algn="just"/>
            <a:r>
              <a:rPr lang="fa-IR" sz="2800" dirty="0" smtClean="0">
                <a:cs typeface="B Koodak" panose="00000700000000000000" pitchFamily="2" charset="-78"/>
              </a:rPr>
              <a:t>شش</a:t>
            </a:r>
            <a:endParaRPr lang="fa-IR" sz="2400" dirty="0">
              <a:cs typeface="B Koodak" panose="00000700000000000000" pitchFamily="2" charset="-78"/>
            </a:endParaRPr>
          </a:p>
        </p:txBody>
      </p:sp>
      <p:sp>
        <p:nvSpPr>
          <p:cNvPr id="42" name="TextBox 41"/>
          <p:cNvSpPr txBox="1"/>
          <p:nvPr/>
        </p:nvSpPr>
        <p:spPr>
          <a:xfrm>
            <a:off x="8618455" y="3503127"/>
            <a:ext cx="950577" cy="523220"/>
          </a:xfrm>
          <a:prstGeom prst="rect">
            <a:avLst/>
          </a:prstGeom>
          <a:noFill/>
        </p:spPr>
        <p:txBody>
          <a:bodyPr wrap="square" rtlCol="1">
            <a:spAutoFit/>
          </a:bodyPr>
          <a:lstStyle/>
          <a:p>
            <a:pPr algn="just"/>
            <a:r>
              <a:rPr lang="fa-IR" sz="2800" dirty="0" smtClean="0">
                <a:solidFill>
                  <a:srgbClr val="0070C0"/>
                </a:solidFill>
                <a:cs typeface="B Koodak" panose="00000700000000000000" pitchFamily="2" charset="-78"/>
              </a:rPr>
              <a:t>صدُم</a:t>
            </a:r>
            <a:endParaRPr lang="fa-IR" sz="2400" dirty="0">
              <a:solidFill>
                <a:srgbClr val="0070C0"/>
              </a:solidFill>
              <a:cs typeface="B Koodak" panose="00000700000000000000" pitchFamily="2" charset="-78"/>
            </a:endParaRPr>
          </a:p>
        </p:txBody>
      </p:sp>
      <p:sp>
        <p:nvSpPr>
          <p:cNvPr id="43" name="TextBox 42"/>
          <p:cNvSpPr txBox="1"/>
          <p:nvPr/>
        </p:nvSpPr>
        <p:spPr>
          <a:xfrm>
            <a:off x="9499718" y="4283842"/>
            <a:ext cx="1193710" cy="523220"/>
          </a:xfrm>
          <a:prstGeom prst="rect">
            <a:avLst/>
          </a:prstGeom>
          <a:noFill/>
        </p:spPr>
        <p:txBody>
          <a:bodyPr wrap="square" rtlCol="1">
            <a:spAutoFit/>
          </a:bodyPr>
          <a:lstStyle/>
          <a:p>
            <a:pPr algn="just"/>
            <a:r>
              <a:rPr lang="fa-IR" sz="2800" dirty="0" smtClean="0">
                <a:cs typeface="B Koodak" panose="00000700000000000000" pitchFamily="2" charset="-78"/>
              </a:rPr>
              <a:t>0/06</a:t>
            </a:r>
            <a:endParaRPr lang="fa-IR" sz="2400" dirty="0">
              <a:cs typeface="B Koodak" panose="00000700000000000000" pitchFamily="2" charset="-78"/>
            </a:endParaRPr>
          </a:p>
        </p:txBody>
      </p:sp>
      <p:sp>
        <p:nvSpPr>
          <p:cNvPr id="44" name="TextBox 43"/>
          <p:cNvSpPr txBox="1"/>
          <p:nvPr/>
        </p:nvSpPr>
        <p:spPr>
          <a:xfrm>
            <a:off x="3164428" y="3254669"/>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0</a:t>
            </a:r>
            <a:endParaRPr lang="fa-IR" sz="3600" dirty="0">
              <a:cs typeface="B Koodak" panose="00000700000000000000" pitchFamily="2" charset="-78"/>
            </a:endParaRPr>
          </a:p>
        </p:txBody>
      </p:sp>
      <p:pic>
        <p:nvPicPr>
          <p:cNvPr id="51" name="Picture 50"/>
          <p:cNvPicPr>
            <a:picLocks noChangeAspect="1"/>
          </p:cNvPicPr>
          <p:nvPr/>
        </p:nvPicPr>
        <p:blipFill>
          <a:blip r:embed="rId3"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716" y="11739"/>
            <a:ext cx="1957578" cy="6858000"/>
          </a:xfrm>
          <a:prstGeom prst="rect">
            <a:avLst/>
          </a:prstGeom>
        </p:spPr>
      </p:pic>
      <p:cxnSp>
        <p:nvCxnSpPr>
          <p:cNvPr id="53" name="Straight Connector 52"/>
          <p:cNvCxnSpPr/>
          <p:nvPr/>
        </p:nvCxnSpPr>
        <p:spPr>
          <a:xfrm>
            <a:off x="3084912" y="4457700"/>
            <a:ext cx="0" cy="781050"/>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3497662" y="4457700"/>
            <a:ext cx="0" cy="781050"/>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flipH="1">
            <a:off x="3860678" y="4457700"/>
            <a:ext cx="198797" cy="781050"/>
          </a:xfrm>
          <a:prstGeom prst="line">
            <a:avLst/>
          </a:prstGeom>
          <a:ln w="28575">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3615696" y="5238750"/>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6</a:t>
            </a:r>
            <a:endParaRPr lang="fa-IR" sz="3600" dirty="0">
              <a:cs typeface="B Koodak" panose="00000700000000000000" pitchFamily="2" charset="-78"/>
            </a:endParaRPr>
          </a:p>
        </p:txBody>
      </p:sp>
      <p:sp>
        <p:nvSpPr>
          <p:cNvPr id="58" name="TextBox 57"/>
          <p:cNvSpPr txBox="1"/>
          <p:nvPr/>
        </p:nvSpPr>
        <p:spPr>
          <a:xfrm>
            <a:off x="2801324" y="5238750"/>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a:t>
            </a:r>
            <a:endParaRPr lang="fa-IR" sz="3600" dirty="0">
              <a:cs typeface="B Koodak" panose="00000700000000000000" pitchFamily="2" charset="-78"/>
            </a:endParaRPr>
          </a:p>
        </p:txBody>
      </p:sp>
      <p:sp>
        <p:nvSpPr>
          <p:cNvPr id="59" name="TextBox 58"/>
          <p:cNvSpPr txBox="1"/>
          <p:nvPr/>
        </p:nvSpPr>
        <p:spPr>
          <a:xfrm>
            <a:off x="3248037" y="5238750"/>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0</a:t>
            </a:r>
            <a:endParaRPr lang="fa-IR" sz="3600" dirty="0">
              <a:cs typeface="B Koodak" panose="00000700000000000000" pitchFamily="2" charset="-78"/>
            </a:endParaRPr>
          </a:p>
        </p:txBody>
      </p:sp>
      <p:sp>
        <p:nvSpPr>
          <p:cNvPr id="60" name="TextBox 59"/>
          <p:cNvSpPr txBox="1"/>
          <p:nvPr/>
        </p:nvSpPr>
        <p:spPr>
          <a:xfrm>
            <a:off x="2425620" y="5242701"/>
            <a:ext cx="489963" cy="707886"/>
          </a:xfrm>
          <a:prstGeom prst="rect">
            <a:avLst/>
          </a:prstGeom>
          <a:noFill/>
        </p:spPr>
        <p:txBody>
          <a:bodyPr wrap="square" rtlCol="1">
            <a:spAutoFit/>
          </a:bodyPr>
          <a:lstStyle/>
          <a:p>
            <a:pPr algn="just"/>
            <a:r>
              <a:rPr lang="fa-IR" sz="4000" dirty="0" smtClean="0">
                <a:cs typeface="B Koodak" panose="00000700000000000000" pitchFamily="2" charset="-78"/>
              </a:rPr>
              <a:t>0</a:t>
            </a:r>
            <a:endParaRPr lang="fa-IR" sz="3600" dirty="0">
              <a:cs typeface="B Koodak" panose="00000700000000000000" pitchFamily="2" charset="-78"/>
            </a:endParaRPr>
          </a:p>
        </p:txBody>
      </p:sp>
      <p:cxnSp>
        <p:nvCxnSpPr>
          <p:cNvPr id="61" name="Straight Connector 60"/>
          <p:cNvCxnSpPr/>
          <p:nvPr/>
        </p:nvCxnSpPr>
        <p:spPr>
          <a:xfrm>
            <a:off x="3084912" y="5806440"/>
            <a:ext cx="0" cy="365760"/>
          </a:xfrm>
          <a:prstGeom prst="line">
            <a:avLst/>
          </a:prstGeom>
          <a:ln w="28575">
            <a:solidFill>
              <a:srgbClr val="FF000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63" name="TextBox 62"/>
          <p:cNvSpPr txBox="1"/>
          <p:nvPr/>
        </p:nvSpPr>
        <p:spPr>
          <a:xfrm>
            <a:off x="2312301" y="6144323"/>
            <a:ext cx="1180937" cy="707886"/>
          </a:xfrm>
          <a:prstGeom prst="rect">
            <a:avLst/>
          </a:prstGeom>
          <a:noFill/>
        </p:spPr>
        <p:txBody>
          <a:bodyPr wrap="square" rtlCol="1">
            <a:spAutoFit/>
          </a:bodyPr>
          <a:lstStyle/>
          <a:p>
            <a:pPr algn="just"/>
            <a:r>
              <a:rPr lang="fa-IR" sz="4000" dirty="0" smtClean="0">
                <a:cs typeface="B Koodak" panose="00000700000000000000" pitchFamily="2" charset="-78"/>
              </a:rPr>
              <a:t>مُمَیِّز</a:t>
            </a:r>
            <a:endParaRPr lang="fa-IR" sz="3600" dirty="0">
              <a:cs typeface="B Koodak" panose="00000700000000000000" pitchFamily="2" charset="-78"/>
            </a:endParaRPr>
          </a:p>
        </p:txBody>
      </p:sp>
    </p:spTree>
    <p:custDataLst>
      <p:tags r:id="rId1"/>
    </p:custDataLst>
    <p:extLst>
      <p:ext uri="{BB962C8B-B14F-4D97-AF65-F5344CB8AC3E}">
        <p14:creationId xmlns:p14="http://schemas.microsoft.com/office/powerpoint/2010/main" val="2390675327"/>
      </p:ext>
    </p:extLst>
  </p:cSld>
  <p:clrMapOvr>
    <a:masterClrMapping/>
  </p:clrMapOvr>
  <mc:AlternateContent xmlns:mc="http://schemas.openxmlformats.org/markup-compatibility/2006">
    <mc:Choice xmlns:p14="http://schemas.microsoft.com/office/powerpoint/2010/main" Requires="p14">
      <p:transition spd="slow" p14:dur="1250" advTm="80872">
        <p14:switch dir="l"/>
      </p:transition>
    </mc:Choice>
    <mc:Fallback>
      <p:transition spd="slow" advTm="8087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iterate type="lt">
                                    <p:tmPct val="0"/>
                                  </p:iterate>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500" fill="hold"/>
                                        <p:tgtEl>
                                          <p:spTgt spid="30"/>
                                        </p:tgtEl>
                                        <p:attrNameLst>
                                          <p:attrName>ppt_w</p:attrName>
                                        </p:attrNameLst>
                                      </p:cBhvr>
                                      <p:tavLst>
                                        <p:tav tm="0">
                                          <p:val>
                                            <p:fltVal val="0"/>
                                          </p:val>
                                        </p:tav>
                                        <p:tav tm="100000">
                                          <p:val>
                                            <p:strVal val="#ppt_w"/>
                                          </p:val>
                                        </p:tav>
                                      </p:tavLst>
                                    </p:anim>
                                    <p:anim calcmode="lin" valueType="num">
                                      <p:cBhvr>
                                        <p:cTn id="52" dur="500" fill="hold"/>
                                        <p:tgtEl>
                                          <p:spTgt spid="30"/>
                                        </p:tgtEl>
                                        <p:attrNameLst>
                                          <p:attrName>ppt_h</p:attrName>
                                        </p:attrNameLst>
                                      </p:cBhvr>
                                      <p:tavLst>
                                        <p:tav tm="0">
                                          <p:val>
                                            <p:fltVal val="0"/>
                                          </p:val>
                                        </p:tav>
                                        <p:tav tm="100000">
                                          <p:val>
                                            <p:strVal val="#ppt_h"/>
                                          </p:val>
                                        </p:tav>
                                      </p:tavLst>
                                    </p:anim>
                                    <p:animEffect transition="in" filter="fade">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iterate type="lt">
                                    <p:tmPct val="0"/>
                                  </p:iterate>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xit" presetSubtype="0" fill="hold" grpId="1" nodeType="clickEffect">
                                  <p:stCondLst>
                                    <p:cond delay="0"/>
                                  </p:stCondLst>
                                  <p:childTnLst>
                                    <p:animEffect transition="out" filter="fade">
                                      <p:cBhvr>
                                        <p:cTn id="76" dur="1000"/>
                                        <p:tgtEl>
                                          <p:spTgt spid="25"/>
                                        </p:tgtEl>
                                      </p:cBhvr>
                                    </p:animEffect>
                                    <p:anim calcmode="lin" valueType="num">
                                      <p:cBhvr>
                                        <p:cTn id="77" dur="1000"/>
                                        <p:tgtEl>
                                          <p:spTgt spid="25"/>
                                        </p:tgtEl>
                                        <p:attrNameLst>
                                          <p:attrName>ppt_x</p:attrName>
                                        </p:attrNameLst>
                                      </p:cBhvr>
                                      <p:tavLst>
                                        <p:tav tm="0">
                                          <p:val>
                                            <p:strVal val="ppt_x"/>
                                          </p:val>
                                        </p:tav>
                                        <p:tav tm="100000">
                                          <p:val>
                                            <p:strVal val="ppt_x"/>
                                          </p:val>
                                        </p:tav>
                                      </p:tavLst>
                                    </p:anim>
                                    <p:anim calcmode="lin" valueType="num">
                                      <p:cBhvr>
                                        <p:cTn id="78" dur="1000"/>
                                        <p:tgtEl>
                                          <p:spTgt spid="25"/>
                                        </p:tgtEl>
                                        <p:attrNameLst>
                                          <p:attrName>ppt_y</p:attrName>
                                        </p:attrNameLst>
                                      </p:cBhvr>
                                      <p:tavLst>
                                        <p:tav tm="0">
                                          <p:val>
                                            <p:strVal val="ppt_y"/>
                                          </p:val>
                                        </p:tav>
                                        <p:tav tm="100000">
                                          <p:val>
                                            <p:strVal val="ppt_y+.1"/>
                                          </p:val>
                                        </p:tav>
                                      </p:tavLst>
                                    </p:anim>
                                    <p:set>
                                      <p:cBhvr>
                                        <p:cTn id="79" dur="1" fill="hold">
                                          <p:stCondLst>
                                            <p:cond delay="999"/>
                                          </p:stCondLst>
                                        </p:cTn>
                                        <p:tgtEl>
                                          <p:spTgt spid="25"/>
                                        </p:tgtEl>
                                        <p:attrNameLst>
                                          <p:attrName>style.visibility</p:attrName>
                                        </p:attrNameLst>
                                      </p:cBhvr>
                                      <p:to>
                                        <p:strVal val="hidden"/>
                                      </p:to>
                                    </p:set>
                                  </p:childTnLst>
                                </p:cTn>
                              </p:par>
                              <p:par>
                                <p:cTn id="80" presetID="42" presetClass="exit" presetSubtype="0" fill="hold" grpId="1" nodeType="withEffect">
                                  <p:stCondLst>
                                    <p:cond delay="0"/>
                                  </p:stCondLst>
                                  <p:childTnLst>
                                    <p:animEffect transition="out" filter="fade">
                                      <p:cBhvr>
                                        <p:cTn id="81" dur="1000"/>
                                        <p:tgtEl>
                                          <p:spTgt spid="24"/>
                                        </p:tgtEl>
                                      </p:cBhvr>
                                    </p:animEffect>
                                    <p:anim calcmode="lin" valueType="num">
                                      <p:cBhvr>
                                        <p:cTn id="82" dur="1000"/>
                                        <p:tgtEl>
                                          <p:spTgt spid="24"/>
                                        </p:tgtEl>
                                        <p:attrNameLst>
                                          <p:attrName>ppt_x</p:attrName>
                                        </p:attrNameLst>
                                      </p:cBhvr>
                                      <p:tavLst>
                                        <p:tav tm="0">
                                          <p:val>
                                            <p:strVal val="ppt_x"/>
                                          </p:val>
                                        </p:tav>
                                        <p:tav tm="100000">
                                          <p:val>
                                            <p:strVal val="ppt_x"/>
                                          </p:val>
                                        </p:tav>
                                      </p:tavLst>
                                    </p:anim>
                                    <p:anim calcmode="lin" valueType="num">
                                      <p:cBhvr>
                                        <p:cTn id="83" dur="1000"/>
                                        <p:tgtEl>
                                          <p:spTgt spid="24"/>
                                        </p:tgtEl>
                                        <p:attrNameLst>
                                          <p:attrName>ppt_y</p:attrName>
                                        </p:attrNameLst>
                                      </p:cBhvr>
                                      <p:tavLst>
                                        <p:tav tm="0">
                                          <p:val>
                                            <p:strVal val="ppt_y"/>
                                          </p:val>
                                        </p:tav>
                                        <p:tav tm="100000">
                                          <p:val>
                                            <p:strVal val="ppt_y+.1"/>
                                          </p:val>
                                        </p:tav>
                                      </p:tavLst>
                                    </p:anim>
                                    <p:set>
                                      <p:cBhvr>
                                        <p:cTn id="84" dur="1" fill="hold">
                                          <p:stCondLst>
                                            <p:cond delay="999"/>
                                          </p:stCondLst>
                                        </p:cTn>
                                        <p:tgtEl>
                                          <p:spTgt spid="24"/>
                                        </p:tgtEl>
                                        <p:attrNameLst>
                                          <p:attrName>style.visibility</p:attrName>
                                        </p:attrNameLst>
                                      </p:cBhvr>
                                      <p:to>
                                        <p:strVal val="hidden"/>
                                      </p:to>
                                    </p:set>
                                  </p:childTnLst>
                                </p:cTn>
                              </p:par>
                              <p:par>
                                <p:cTn id="85" presetID="42" presetClass="exit" presetSubtype="0" fill="hold" grpId="1" nodeType="withEffect">
                                  <p:stCondLst>
                                    <p:cond delay="0"/>
                                  </p:stCondLst>
                                  <p:childTnLst>
                                    <p:animEffect transition="out" filter="fade">
                                      <p:cBhvr>
                                        <p:cTn id="86" dur="1000"/>
                                        <p:tgtEl>
                                          <p:spTgt spid="30"/>
                                        </p:tgtEl>
                                      </p:cBhvr>
                                    </p:animEffect>
                                    <p:anim calcmode="lin" valueType="num">
                                      <p:cBhvr>
                                        <p:cTn id="87" dur="1000"/>
                                        <p:tgtEl>
                                          <p:spTgt spid="30"/>
                                        </p:tgtEl>
                                        <p:attrNameLst>
                                          <p:attrName>ppt_x</p:attrName>
                                        </p:attrNameLst>
                                      </p:cBhvr>
                                      <p:tavLst>
                                        <p:tav tm="0">
                                          <p:val>
                                            <p:strVal val="ppt_x"/>
                                          </p:val>
                                        </p:tav>
                                        <p:tav tm="100000">
                                          <p:val>
                                            <p:strVal val="ppt_x"/>
                                          </p:val>
                                        </p:tav>
                                      </p:tavLst>
                                    </p:anim>
                                    <p:anim calcmode="lin" valueType="num">
                                      <p:cBhvr>
                                        <p:cTn id="88" dur="1000"/>
                                        <p:tgtEl>
                                          <p:spTgt spid="30"/>
                                        </p:tgtEl>
                                        <p:attrNameLst>
                                          <p:attrName>ppt_y</p:attrName>
                                        </p:attrNameLst>
                                      </p:cBhvr>
                                      <p:tavLst>
                                        <p:tav tm="0">
                                          <p:val>
                                            <p:strVal val="ppt_y"/>
                                          </p:val>
                                        </p:tav>
                                        <p:tav tm="100000">
                                          <p:val>
                                            <p:strVal val="ppt_y+.1"/>
                                          </p:val>
                                        </p:tav>
                                      </p:tavLst>
                                    </p:anim>
                                    <p:set>
                                      <p:cBhvr>
                                        <p:cTn id="89" dur="1" fill="hold">
                                          <p:stCondLst>
                                            <p:cond delay="999"/>
                                          </p:stCondLst>
                                        </p:cTn>
                                        <p:tgtEl>
                                          <p:spTgt spid="30"/>
                                        </p:tgtEl>
                                        <p:attrNameLst>
                                          <p:attrName>style.visibility</p:attrName>
                                        </p:attrNameLst>
                                      </p:cBhvr>
                                      <p:to>
                                        <p:strVal val="hidden"/>
                                      </p:to>
                                    </p:set>
                                  </p:childTnLst>
                                </p:cTn>
                              </p:par>
                              <p:par>
                                <p:cTn id="90" presetID="42" presetClass="exit" presetSubtype="0" fill="hold" grpId="1" nodeType="withEffect">
                                  <p:stCondLst>
                                    <p:cond delay="0"/>
                                  </p:stCondLst>
                                  <p:childTnLst>
                                    <p:animEffect transition="out" filter="fade">
                                      <p:cBhvr>
                                        <p:cTn id="91" dur="1000"/>
                                        <p:tgtEl>
                                          <p:spTgt spid="31"/>
                                        </p:tgtEl>
                                      </p:cBhvr>
                                    </p:animEffect>
                                    <p:anim calcmode="lin" valueType="num">
                                      <p:cBhvr>
                                        <p:cTn id="92" dur="1000"/>
                                        <p:tgtEl>
                                          <p:spTgt spid="31"/>
                                        </p:tgtEl>
                                        <p:attrNameLst>
                                          <p:attrName>ppt_x</p:attrName>
                                        </p:attrNameLst>
                                      </p:cBhvr>
                                      <p:tavLst>
                                        <p:tav tm="0">
                                          <p:val>
                                            <p:strVal val="ppt_x"/>
                                          </p:val>
                                        </p:tav>
                                        <p:tav tm="100000">
                                          <p:val>
                                            <p:strVal val="ppt_x"/>
                                          </p:val>
                                        </p:tav>
                                      </p:tavLst>
                                    </p:anim>
                                    <p:anim calcmode="lin" valueType="num">
                                      <p:cBhvr>
                                        <p:cTn id="93" dur="1000"/>
                                        <p:tgtEl>
                                          <p:spTgt spid="31"/>
                                        </p:tgtEl>
                                        <p:attrNameLst>
                                          <p:attrName>ppt_y</p:attrName>
                                        </p:attrNameLst>
                                      </p:cBhvr>
                                      <p:tavLst>
                                        <p:tav tm="0">
                                          <p:val>
                                            <p:strVal val="ppt_y"/>
                                          </p:val>
                                        </p:tav>
                                        <p:tav tm="100000">
                                          <p:val>
                                            <p:strVal val="ppt_y+.1"/>
                                          </p:val>
                                        </p:tav>
                                      </p:tavLst>
                                    </p:anim>
                                    <p:set>
                                      <p:cBhvr>
                                        <p:cTn id="94" dur="1" fill="hold">
                                          <p:stCondLst>
                                            <p:cond delay="999"/>
                                          </p:stCondLst>
                                        </p:cTn>
                                        <p:tgtEl>
                                          <p:spTgt spid="31"/>
                                        </p:tgtEl>
                                        <p:attrNameLst>
                                          <p:attrName>style.visibility</p:attrName>
                                        </p:attrNameLst>
                                      </p:cBhvr>
                                      <p:to>
                                        <p:strVal val="hidden"/>
                                      </p:to>
                                    </p:set>
                                  </p:childTnLst>
                                </p:cTn>
                              </p:par>
                              <p:par>
                                <p:cTn id="95" presetID="42" presetClass="exit" presetSubtype="0" fill="hold" grpId="1" nodeType="withEffect">
                                  <p:stCondLst>
                                    <p:cond delay="0"/>
                                  </p:stCondLst>
                                  <p:childTnLst>
                                    <p:animEffect transition="out" filter="fade">
                                      <p:cBhvr>
                                        <p:cTn id="96" dur="1000"/>
                                        <p:tgtEl>
                                          <p:spTgt spid="34"/>
                                        </p:tgtEl>
                                      </p:cBhvr>
                                    </p:animEffect>
                                    <p:anim calcmode="lin" valueType="num">
                                      <p:cBhvr>
                                        <p:cTn id="97" dur="1000"/>
                                        <p:tgtEl>
                                          <p:spTgt spid="34"/>
                                        </p:tgtEl>
                                        <p:attrNameLst>
                                          <p:attrName>ppt_x</p:attrName>
                                        </p:attrNameLst>
                                      </p:cBhvr>
                                      <p:tavLst>
                                        <p:tav tm="0">
                                          <p:val>
                                            <p:strVal val="ppt_x"/>
                                          </p:val>
                                        </p:tav>
                                        <p:tav tm="100000">
                                          <p:val>
                                            <p:strVal val="ppt_x"/>
                                          </p:val>
                                        </p:tav>
                                      </p:tavLst>
                                    </p:anim>
                                    <p:anim calcmode="lin" valueType="num">
                                      <p:cBhvr>
                                        <p:cTn id="98" dur="1000"/>
                                        <p:tgtEl>
                                          <p:spTgt spid="34"/>
                                        </p:tgtEl>
                                        <p:attrNameLst>
                                          <p:attrName>ppt_y</p:attrName>
                                        </p:attrNameLst>
                                      </p:cBhvr>
                                      <p:tavLst>
                                        <p:tav tm="0">
                                          <p:val>
                                            <p:strVal val="ppt_y"/>
                                          </p:val>
                                        </p:tav>
                                        <p:tav tm="100000">
                                          <p:val>
                                            <p:strVal val="ppt_y+.1"/>
                                          </p:val>
                                        </p:tav>
                                      </p:tavLst>
                                    </p:anim>
                                    <p:set>
                                      <p:cBhvr>
                                        <p:cTn id="99" dur="1" fill="hold">
                                          <p:stCondLst>
                                            <p:cond delay="999"/>
                                          </p:stCondLst>
                                        </p:cTn>
                                        <p:tgtEl>
                                          <p:spTgt spid="34"/>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1000"/>
                                        <p:tgtEl>
                                          <p:spTgt spid="35"/>
                                        </p:tgtEl>
                                      </p:cBhvr>
                                    </p:animEffect>
                                    <p:anim calcmode="lin" valueType="num">
                                      <p:cBhvr>
                                        <p:cTn id="105" dur="1000" fill="hold"/>
                                        <p:tgtEl>
                                          <p:spTgt spid="35"/>
                                        </p:tgtEl>
                                        <p:attrNameLst>
                                          <p:attrName>ppt_x</p:attrName>
                                        </p:attrNameLst>
                                      </p:cBhvr>
                                      <p:tavLst>
                                        <p:tav tm="0">
                                          <p:val>
                                            <p:strVal val="#ppt_x"/>
                                          </p:val>
                                        </p:tav>
                                        <p:tav tm="100000">
                                          <p:val>
                                            <p:strVal val="#ppt_x"/>
                                          </p:val>
                                        </p:tav>
                                      </p:tavLst>
                                    </p:anim>
                                    <p:anim calcmode="lin" valueType="num">
                                      <p:cBhvr>
                                        <p:cTn id="10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34" presetClass="emph" presetSubtype="0" fill="hold" grpId="1" nodeType="clickEffect">
                                  <p:stCondLst>
                                    <p:cond delay="0"/>
                                  </p:stCondLst>
                                  <p:iterate type="lt">
                                    <p:tmPct val="10000"/>
                                  </p:iterate>
                                  <p:childTnLst>
                                    <p:animMotion origin="layout" path="M 0.0 0.0 L 0.0 -0.07213" pathEditMode="relative" ptsTypes="">
                                      <p:cBhvr>
                                        <p:cTn id="110" dur="250" accel="50000" decel="50000" autoRev="1" fill="hold">
                                          <p:stCondLst>
                                            <p:cond delay="0"/>
                                          </p:stCondLst>
                                        </p:cTn>
                                        <p:tgtEl>
                                          <p:spTgt spid="32"/>
                                        </p:tgtEl>
                                        <p:attrNameLst>
                                          <p:attrName>ppt_x</p:attrName>
                                          <p:attrName>ppt_y</p:attrName>
                                        </p:attrNameLst>
                                      </p:cBhvr>
                                    </p:animMotion>
                                    <p:animRot by="1500000">
                                      <p:cBhvr>
                                        <p:cTn id="111" dur="125" fill="hold">
                                          <p:stCondLst>
                                            <p:cond delay="0"/>
                                          </p:stCondLst>
                                        </p:cTn>
                                        <p:tgtEl>
                                          <p:spTgt spid="32"/>
                                        </p:tgtEl>
                                        <p:attrNameLst>
                                          <p:attrName>r</p:attrName>
                                        </p:attrNameLst>
                                      </p:cBhvr>
                                    </p:animRot>
                                    <p:animRot by="-1500000">
                                      <p:cBhvr>
                                        <p:cTn id="112" dur="125" fill="hold">
                                          <p:stCondLst>
                                            <p:cond delay="125"/>
                                          </p:stCondLst>
                                        </p:cTn>
                                        <p:tgtEl>
                                          <p:spTgt spid="32"/>
                                        </p:tgtEl>
                                        <p:attrNameLst>
                                          <p:attrName>r</p:attrName>
                                        </p:attrNameLst>
                                      </p:cBhvr>
                                    </p:animRot>
                                    <p:animRot by="-1500000">
                                      <p:cBhvr>
                                        <p:cTn id="113" dur="125" fill="hold">
                                          <p:stCondLst>
                                            <p:cond delay="250"/>
                                          </p:stCondLst>
                                        </p:cTn>
                                        <p:tgtEl>
                                          <p:spTgt spid="32"/>
                                        </p:tgtEl>
                                        <p:attrNameLst>
                                          <p:attrName>r</p:attrName>
                                        </p:attrNameLst>
                                      </p:cBhvr>
                                    </p:animRot>
                                    <p:animRot by="1500000">
                                      <p:cBhvr>
                                        <p:cTn id="114" dur="125" fill="hold">
                                          <p:stCondLst>
                                            <p:cond delay="375"/>
                                          </p:stCondLst>
                                        </p:cTn>
                                        <p:tgtEl>
                                          <p:spTgt spid="32"/>
                                        </p:tgtEl>
                                        <p:attrNameLst>
                                          <p:attrName>r</p:attrName>
                                        </p:attrNameLst>
                                      </p:cBhvr>
                                    </p:animRo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500"/>
                                        <p:tgtEl>
                                          <p:spTgt spid="37"/>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38"/>
                                        </p:tgtEl>
                                        <p:attrNameLst>
                                          <p:attrName>style.visibility</p:attrName>
                                        </p:attrNameLst>
                                      </p:cBhvr>
                                      <p:to>
                                        <p:strVal val="visible"/>
                                      </p:to>
                                    </p:set>
                                    <p:animEffect transition="in" filter="fade">
                                      <p:cBhvr>
                                        <p:cTn id="124" dur="500"/>
                                        <p:tgtEl>
                                          <p:spTgt spid="38"/>
                                        </p:tgtEl>
                                      </p:cBhvr>
                                    </p:animEffect>
                                  </p:childTnLst>
                                </p:cTn>
                              </p:par>
                            </p:childTnLst>
                          </p:cTn>
                        </p:par>
                      </p:childTnLst>
                    </p:cTn>
                  </p:par>
                  <p:par>
                    <p:cTn id="125" fill="hold">
                      <p:stCondLst>
                        <p:cond delay="indefinite"/>
                      </p:stCondLst>
                      <p:childTnLst>
                        <p:par>
                          <p:cTn id="126" fill="hold">
                            <p:stCondLst>
                              <p:cond delay="0"/>
                            </p:stCondLst>
                            <p:childTnLst>
                              <p:par>
                                <p:cTn id="127" presetID="34" presetClass="emph" presetSubtype="0" fill="hold" grpId="1" nodeType="clickEffect">
                                  <p:stCondLst>
                                    <p:cond delay="0"/>
                                  </p:stCondLst>
                                  <p:iterate type="lt">
                                    <p:tmPct val="10000"/>
                                  </p:iterate>
                                  <p:childTnLst>
                                    <p:animMotion origin="layout" path="M 0.0 0.0 L 0.0 -0.07213" pathEditMode="relative" ptsTypes="">
                                      <p:cBhvr>
                                        <p:cTn id="128" dur="250" accel="50000" decel="50000" autoRev="1" fill="hold">
                                          <p:stCondLst>
                                            <p:cond delay="0"/>
                                          </p:stCondLst>
                                        </p:cTn>
                                        <p:tgtEl>
                                          <p:spTgt spid="33"/>
                                        </p:tgtEl>
                                        <p:attrNameLst>
                                          <p:attrName>ppt_x</p:attrName>
                                          <p:attrName>ppt_y</p:attrName>
                                        </p:attrNameLst>
                                      </p:cBhvr>
                                    </p:animMotion>
                                    <p:animRot by="1500000">
                                      <p:cBhvr>
                                        <p:cTn id="129" dur="125" fill="hold">
                                          <p:stCondLst>
                                            <p:cond delay="0"/>
                                          </p:stCondLst>
                                        </p:cTn>
                                        <p:tgtEl>
                                          <p:spTgt spid="33"/>
                                        </p:tgtEl>
                                        <p:attrNameLst>
                                          <p:attrName>r</p:attrName>
                                        </p:attrNameLst>
                                      </p:cBhvr>
                                    </p:animRot>
                                    <p:animRot by="-1500000">
                                      <p:cBhvr>
                                        <p:cTn id="130" dur="125" fill="hold">
                                          <p:stCondLst>
                                            <p:cond delay="125"/>
                                          </p:stCondLst>
                                        </p:cTn>
                                        <p:tgtEl>
                                          <p:spTgt spid="33"/>
                                        </p:tgtEl>
                                        <p:attrNameLst>
                                          <p:attrName>r</p:attrName>
                                        </p:attrNameLst>
                                      </p:cBhvr>
                                    </p:animRot>
                                    <p:animRot by="-1500000">
                                      <p:cBhvr>
                                        <p:cTn id="131" dur="125" fill="hold">
                                          <p:stCondLst>
                                            <p:cond delay="250"/>
                                          </p:stCondLst>
                                        </p:cTn>
                                        <p:tgtEl>
                                          <p:spTgt spid="33"/>
                                        </p:tgtEl>
                                        <p:attrNameLst>
                                          <p:attrName>r</p:attrName>
                                        </p:attrNameLst>
                                      </p:cBhvr>
                                    </p:animRot>
                                    <p:animRot by="1500000">
                                      <p:cBhvr>
                                        <p:cTn id="132" dur="125" fill="hold">
                                          <p:stCondLst>
                                            <p:cond delay="375"/>
                                          </p:stCondLst>
                                        </p:cTn>
                                        <p:tgtEl>
                                          <p:spTgt spid="33"/>
                                        </p:tgtEl>
                                        <p:attrNameLst>
                                          <p:attrName>r</p:attrName>
                                        </p:attrNameLst>
                                      </p:cBhvr>
                                    </p:animRo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500"/>
                                        <p:tgtEl>
                                          <p:spTgt spid="39"/>
                                        </p:tgtEl>
                                      </p:cBhvr>
                                    </p:animEffect>
                                  </p:childTnLst>
                                </p:cTn>
                              </p:par>
                            </p:childTnLst>
                          </p:cTn>
                        </p:par>
                      </p:childTnLst>
                    </p:cTn>
                  </p:par>
                  <p:par>
                    <p:cTn id="138" fill="hold">
                      <p:stCondLst>
                        <p:cond delay="indefinite"/>
                      </p:stCondLst>
                      <p:childTnLst>
                        <p:par>
                          <p:cTn id="139" fill="hold">
                            <p:stCondLst>
                              <p:cond delay="0"/>
                            </p:stCondLst>
                            <p:childTnLst>
                              <p:par>
                                <p:cTn id="140" presetID="42" presetClass="exit" presetSubtype="0" fill="hold" grpId="1" nodeType="clickEffect">
                                  <p:stCondLst>
                                    <p:cond delay="0"/>
                                  </p:stCondLst>
                                  <p:childTnLst>
                                    <p:animEffect transition="out" filter="fade">
                                      <p:cBhvr>
                                        <p:cTn id="141" dur="1000"/>
                                        <p:tgtEl>
                                          <p:spTgt spid="35"/>
                                        </p:tgtEl>
                                      </p:cBhvr>
                                    </p:animEffect>
                                    <p:anim calcmode="lin" valueType="num">
                                      <p:cBhvr>
                                        <p:cTn id="142" dur="1000"/>
                                        <p:tgtEl>
                                          <p:spTgt spid="35"/>
                                        </p:tgtEl>
                                        <p:attrNameLst>
                                          <p:attrName>ppt_x</p:attrName>
                                        </p:attrNameLst>
                                      </p:cBhvr>
                                      <p:tavLst>
                                        <p:tav tm="0">
                                          <p:val>
                                            <p:strVal val="ppt_x"/>
                                          </p:val>
                                        </p:tav>
                                        <p:tav tm="100000">
                                          <p:val>
                                            <p:strVal val="ppt_x"/>
                                          </p:val>
                                        </p:tav>
                                      </p:tavLst>
                                    </p:anim>
                                    <p:anim calcmode="lin" valueType="num">
                                      <p:cBhvr>
                                        <p:cTn id="143" dur="1000"/>
                                        <p:tgtEl>
                                          <p:spTgt spid="35"/>
                                        </p:tgtEl>
                                        <p:attrNameLst>
                                          <p:attrName>ppt_y</p:attrName>
                                        </p:attrNameLst>
                                      </p:cBhvr>
                                      <p:tavLst>
                                        <p:tav tm="0">
                                          <p:val>
                                            <p:strVal val="ppt_y"/>
                                          </p:val>
                                        </p:tav>
                                        <p:tav tm="100000">
                                          <p:val>
                                            <p:strVal val="ppt_y+.1"/>
                                          </p:val>
                                        </p:tav>
                                      </p:tavLst>
                                    </p:anim>
                                    <p:set>
                                      <p:cBhvr>
                                        <p:cTn id="144" dur="1" fill="hold">
                                          <p:stCondLst>
                                            <p:cond delay="999"/>
                                          </p:stCondLst>
                                        </p:cTn>
                                        <p:tgtEl>
                                          <p:spTgt spid="35"/>
                                        </p:tgtEl>
                                        <p:attrNameLst>
                                          <p:attrName>style.visibility</p:attrName>
                                        </p:attrNameLst>
                                      </p:cBhvr>
                                      <p:to>
                                        <p:strVal val="hidden"/>
                                      </p:to>
                                    </p:set>
                                  </p:childTnLst>
                                </p:cTn>
                              </p:par>
                              <p:par>
                                <p:cTn id="145" presetID="42" presetClass="exit" presetSubtype="0" fill="hold" grpId="1" nodeType="withEffect">
                                  <p:stCondLst>
                                    <p:cond delay="0"/>
                                  </p:stCondLst>
                                  <p:childTnLst>
                                    <p:animEffect transition="out" filter="fade">
                                      <p:cBhvr>
                                        <p:cTn id="146" dur="1000"/>
                                        <p:tgtEl>
                                          <p:spTgt spid="37"/>
                                        </p:tgtEl>
                                      </p:cBhvr>
                                    </p:animEffect>
                                    <p:anim calcmode="lin" valueType="num">
                                      <p:cBhvr>
                                        <p:cTn id="147" dur="1000"/>
                                        <p:tgtEl>
                                          <p:spTgt spid="37"/>
                                        </p:tgtEl>
                                        <p:attrNameLst>
                                          <p:attrName>ppt_x</p:attrName>
                                        </p:attrNameLst>
                                      </p:cBhvr>
                                      <p:tavLst>
                                        <p:tav tm="0">
                                          <p:val>
                                            <p:strVal val="ppt_x"/>
                                          </p:val>
                                        </p:tav>
                                        <p:tav tm="100000">
                                          <p:val>
                                            <p:strVal val="ppt_x"/>
                                          </p:val>
                                        </p:tav>
                                      </p:tavLst>
                                    </p:anim>
                                    <p:anim calcmode="lin" valueType="num">
                                      <p:cBhvr>
                                        <p:cTn id="148" dur="1000"/>
                                        <p:tgtEl>
                                          <p:spTgt spid="37"/>
                                        </p:tgtEl>
                                        <p:attrNameLst>
                                          <p:attrName>ppt_y</p:attrName>
                                        </p:attrNameLst>
                                      </p:cBhvr>
                                      <p:tavLst>
                                        <p:tav tm="0">
                                          <p:val>
                                            <p:strVal val="ppt_y"/>
                                          </p:val>
                                        </p:tav>
                                        <p:tav tm="100000">
                                          <p:val>
                                            <p:strVal val="ppt_y+.1"/>
                                          </p:val>
                                        </p:tav>
                                      </p:tavLst>
                                    </p:anim>
                                    <p:set>
                                      <p:cBhvr>
                                        <p:cTn id="149" dur="1" fill="hold">
                                          <p:stCondLst>
                                            <p:cond delay="999"/>
                                          </p:stCondLst>
                                        </p:cTn>
                                        <p:tgtEl>
                                          <p:spTgt spid="37"/>
                                        </p:tgtEl>
                                        <p:attrNameLst>
                                          <p:attrName>style.visibility</p:attrName>
                                        </p:attrNameLst>
                                      </p:cBhvr>
                                      <p:to>
                                        <p:strVal val="hidden"/>
                                      </p:to>
                                    </p:set>
                                  </p:childTnLst>
                                </p:cTn>
                              </p:par>
                              <p:par>
                                <p:cTn id="150" presetID="42" presetClass="exit" presetSubtype="0" fill="hold" grpId="1" nodeType="withEffect">
                                  <p:stCondLst>
                                    <p:cond delay="0"/>
                                  </p:stCondLst>
                                  <p:childTnLst>
                                    <p:animEffect transition="out" filter="fade">
                                      <p:cBhvr>
                                        <p:cTn id="151" dur="1000"/>
                                        <p:tgtEl>
                                          <p:spTgt spid="38"/>
                                        </p:tgtEl>
                                      </p:cBhvr>
                                    </p:animEffect>
                                    <p:anim calcmode="lin" valueType="num">
                                      <p:cBhvr>
                                        <p:cTn id="152" dur="1000"/>
                                        <p:tgtEl>
                                          <p:spTgt spid="38"/>
                                        </p:tgtEl>
                                        <p:attrNameLst>
                                          <p:attrName>ppt_x</p:attrName>
                                        </p:attrNameLst>
                                      </p:cBhvr>
                                      <p:tavLst>
                                        <p:tav tm="0">
                                          <p:val>
                                            <p:strVal val="ppt_x"/>
                                          </p:val>
                                        </p:tav>
                                        <p:tav tm="100000">
                                          <p:val>
                                            <p:strVal val="ppt_x"/>
                                          </p:val>
                                        </p:tav>
                                      </p:tavLst>
                                    </p:anim>
                                    <p:anim calcmode="lin" valueType="num">
                                      <p:cBhvr>
                                        <p:cTn id="153" dur="1000"/>
                                        <p:tgtEl>
                                          <p:spTgt spid="38"/>
                                        </p:tgtEl>
                                        <p:attrNameLst>
                                          <p:attrName>ppt_y</p:attrName>
                                        </p:attrNameLst>
                                      </p:cBhvr>
                                      <p:tavLst>
                                        <p:tav tm="0">
                                          <p:val>
                                            <p:strVal val="ppt_y"/>
                                          </p:val>
                                        </p:tav>
                                        <p:tav tm="100000">
                                          <p:val>
                                            <p:strVal val="ppt_y+.1"/>
                                          </p:val>
                                        </p:tav>
                                      </p:tavLst>
                                    </p:anim>
                                    <p:set>
                                      <p:cBhvr>
                                        <p:cTn id="154" dur="1" fill="hold">
                                          <p:stCondLst>
                                            <p:cond delay="999"/>
                                          </p:stCondLst>
                                        </p:cTn>
                                        <p:tgtEl>
                                          <p:spTgt spid="38"/>
                                        </p:tgtEl>
                                        <p:attrNameLst>
                                          <p:attrName>style.visibility</p:attrName>
                                        </p:attrNameLst>
                                      </p:cBhvr>
                                      <p:to>
                                        <p:strVal val="hidden"/>
                                      </p:to>
                                    </p:set>
                                  </p:childTnLst>
                                </p:cTn>
                              </p:par>
                              <p:par>
                                <p:cTn id="155" presetID="42" presetClass="exit" presetSubtype="0" fill="hold" grpId="1" nodeType="withEffect">
                                  <p:stCondLst>
                                    <p:cond delay="0"/>
                                  </p:stCondLst>
                                  <p:childTnLst>
                                    <p:animEffect transition="out" filter="fade">
                                      <p:cBhvr>
                                        <p:cTn id="156" dur="1000"/>
                                        <p:tgtEl>
                                          <p:spTgt spid="39"/>
                                        </p:tgtEl>
                                      </p:cBhvr>
                                    </p:animEffect>
                                    <p:anim calcmode="lin" valueType="num">
                                      <p:cBhvr>
                                        <p:cTn id="157" dur="1000"/>
                                        <p:tgtEl>
                                          <p:spTgt spid="39"/>
                                        </p:tgtEl>
                                        <p:attrNameLst>
                                          <p:attrName>ppt_x</p:attrName>
                                        </p:attrNameLst>
                                      </p:cBhvr>
                                      <p:tavLst>
                                        <p:tav tm="0">
                                          <p:val>
                                            <p:strVal val="ppt_x"/>
                                          </p:val>
                                        </p:tav>
                                        <p:tav tm="100000">
                                          <p:val>
                                            <p:strVal val="ppt_x"/>
                                          </p:val>
                                        </p:tav>
                                      </p:tavLst>
                                    </p:anim>
                                    <p:anim calcmode="lin" valueType="num">
                                      <p:cBhvr>
                                        <p:cTn id="158" dur="1000"/>
                                        <p:tgtEl>
                                          <p:spTgt spid="39"/>
                                        </p:tgtEl>
                                        <p:attrNameLst>
                                          <p:attrName>ppt_y</p:attrName>
                                        </p:attrNameLst>
                                      </p:cBhvr>
                                      <p:tavLst>
                                        <p:tav tm="0">
                                          <p:val>
                                            <p:strVal val="ppt_y"/>
                                          </p:val>
                                        </p:tav>
                                        <p:tav tm="100000">
                                          <p:val>
                                            <p:strVal val="ppt_y+.1"/>
                                          </p:val>
                                        </p:tav>
                                      </p:tavLst>
                                    </p:anim>
                                    <p:set>
                                      <p:cBhvr>
                                        <p:cTn id="159" dur="1" fill="hold">
                                          <p:stCondLst>
                                            <p:cond delay="999"/>
                                          </p:stCondLst>
                                        </p:cTn>
                                        <p:tgtEl>
                                          <p:spTgt spid="39"/>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42" presetClass="entr" presetSubtype="0" fill="hold" grpId="0" nodeType="clickEffect">
                                  <p:stCondLst>
                                    <p:cond delay="0"/>
                                  </p:stCondLst>
                                  <p:childTnLst>
                                    <p:set>
                                      <p:cBhvr>
                                        <p:cTn id="163" dur="1" fill="hold">
                                          <p:stCondLst>
                                            <p:cond delay="0"/>
                                          </p:stCondLst>
                                        </p:cTn>
                                        <p:tgtEl>
                                          <p:spTgt spid="40"/>
                                        </p:tgtEl>
                                        <p:attrNameLst>
                                          <p:attrName>style.visibility</p:attrName>
                                        </p:attrNameLst>
                                      </p:cBhvr>
                                      <p:to>
                                        <p:strVal val="visible"/>
                                      </p:to>
                                    </p:set>
                                    <p:animEffect transition="in" filter="fade">
                                      <p:cBhvr>
                                        <p:cTn id="164" dur="1000"/>
                                        <p:tgtEl>
                                          <p:spTgt spid="40"/>
                                        </p:tgtEl>
                                      </p:cBhvr>
                                    </p:animEffect>
                                    <p:anim calcmode="lin" valueType="num">
                                      <p:cBhvr>
                                        <p:cTn id="165" dur="1000" fill="hold"/>
                                        <p:tgtEl>
                                          <p:spTgt spid="40"/>
                                        </p:tgtEl>
                                        <p:attrNameLst>
                                          <p:attrName>ppt_x</p:attrName>
                                        </p:attrNameLst>
                                      </p:cBhvr>
                                      <p:tavLst>
                                        <p:tav tm="0">
                                          <p:val>
                                            <p:strVal val="#ppt_x"/>
                                          </p:val>
                                        </p:tav>
                                        <p:tav tm="100000">
                                          <p:val>
                                            <p:strVal val="#ppt_x"/>
                                          </p:val>
                                        </p:tav>
                                      </p:tavLst>
                                    </p:anim>
                                    <p:anim calcmode="lin" valueType="num">
                                      <p:cBhvr>
                                        <p:cTn id="166" dur="1000" fill="hold"/>
                                        <p:tgtEl>
                                          <p:spTgt spid="40"/>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44"/>
                                        </p:tgtEl>
                                        <p:attrNameLst>
                                          <p:attrName>style.visibility</p:attrName>
                                        </p:attrNameLst>
                                      </p:cBhvr>
                                      <p:to>
                                        <p:strVal val="visible"/>
                                      </p:to>
                                    </p:set>
                                    <p:animEffect transition="in" filter="fade">
                                      <p:cBhvr>
                                        <p:cTn id="169" dur="1000"/>
                                        <p:tgtEl>
                                          <p:spTgt spid="44"/>
                                        </p:tgtEl>
                                      </p:cBhvr>
                                    </p:animEffect>
                                    <p:anim calcmode="lin" valueType="num">
                                      <p:cBhvr>
                                        <p:cTn id="170" dur="1000" fill="hold"/>
                                        <p:tgtEl>
                                          <p:spTgt spid="44"/>
                                        </p:tgtEl>
                                        <p:attrNameLst>
                                          <p:attrName>ppt_x</p:attrName>
                                        </p:attrNameLst>
                                      </p:cBhvr>
                                      <p:tavLst>
                                        <p:tav tm="0">
                                          <p:val>
                                            <p:strVal val="#ppt_x"/>
                                          </p:val>
                                        </p:tav>
                                        <p:tav tm="100000">
                                          <p:val>
                                            <p:strVal val="#ppt_x"/>
                                          </p:val>
                                        </p:tav>
                                      </p:tavLst>
                                    </p:anim>
                                    <p:anim calcmode="lin" valueType="num">
                                      <p:cBhvr>
                                        <p:cTn id="17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34" presetClass="emph" presetSubtype="0" fill="hold" grpId="2" nodeType="clickEffect">
                                  <p:stCondLst>
                                    <p:cond delay="0"/>
                                  </p:stCondLst>
                                  <p:iterate type="lt">
                                    <p:tmPct val="10000"/>
                                  </p:iterate>
                                  <p:childTnLst>
                                    <p:animMotion origin="layout" path="M 0.0 0.0 L 0.0 -0.07213" pathEditMode="relative" ptsTypes="">
                                      <p:cBhvr>
                                        <p:cTn id="175" dur="250" accel="50000" decel="50000" autoRev="1" fill="hold">
                                          <p:stCondLst>
                                            <p:cond delay="0"/>
                                          </p:stCondLst>
                                        </p:cTn>
                                        <p:tgtEl>
                                          <p:spTgt spid="32"/>
                                        </p:tgtEl>
                                        <p:attrNameLst>
                                          <p:attrName>ppt_x</p:attrName>
                                          <p:attrName>ppt_y</p:attrName>
                                        </p:attrNameLst>
                                      </p:cBhvr>
                                    </p:animMotion>
                                    <p:animRot by="1500000">
                                      <p:cBhvr>
                                        <p:cTn id="176" dur="125" fill="hold">
                                          <p:stCondLst>
                                            <p:cond delay="0"/>
                                          </p:stCondLst>
                                        </p:cTn>
                                        <p:tgtEl>
                                          <p:spTgt spid="32"/>
                                        </p:tgtEl>
                                        <p:attrNameLst>
                                          <p:attrName>r</p:attrName>
                                        </p:attrNameLst>
                                      </p:cBhvr>
                                    </p:animRot>
                                    <p:animRot by="-1500000">
                                      <p:cBhvr>
                                        <p:cTn id="177" dur="125" fill="hold">
                                          <p:stCondLst>
                                            <p:cond delay="125"/>
                                          </p:stCondLst>
                                        </p:cTn>
                                        <p:tgtEl>
                                          <p:spTgt spid="32"/>
                                        </p:tgtEl>
                                        <p:attrNameLst>
                                          <p:attrName>r</p:attrName>
                                        </p:attrNameLst>
                                      </p:cBhvr>
                                    </p:animRot>
                                    <p:animRot by="-1500000">
                                      <p:cBhvr>
                                        <p:cTn id="178" dur="125" fill="hold">
                                          <p:stCondLst>
                                            <p:cond delay="250"/>
                                          </p:stCondLst>
                                        </p:cTn>
                                        <p:tgtEl>
                                          <p:spTgt spid="32"/>
                                        </p:tgtEl>
                                        <p:attrNameLst>
                                          <p:attrName>r</p:attrName>
                                        </p:attrNameLst>
                                      </p:cBhvr>
                                    </p:animRot>
                                    <p:animRot by="1500000">
                                      <p:cBhvr>
                                        <p:cTn id="179" dur="125" fill="hold">
                                          <p:stCondLst>
                                            <p:cond delay="375"/>
                                          </p:stCondLst>
                                        </p:cTn>
                                        <p:tgtEl>
                                          <p:spTgt spid="32"/>
                                        </p:tgtEl>
                                        <p:attrNameLst>
                                          <p:attrName>r</p:attrName>
                                        </p:attrNameLst>
                                      </p:cBhvr>
                                    </p:animRo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41"/>
                                        </p:tgtEl>
                                        <p:attrNameLst>
                                          <p:attrName>style.visibility</p:attrName>
                                        </p:attrNameLst>
                                      </p:cBhvr>
                                      <p:to>
                                        <p:strVal val="visible"/>
                                      </p:to>
                                    </p:set>
                                    <p:animEffect transition="in" filter="fade">
                                      <p:cBhvr>
                                        <p:cTn id="184" dur="500"/>
                                        <p:tgtEl>
                                          <p:spTgt spid="41"/>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500"/>
                                        <p:tgtEl>
                                          <p:spTgt spid="42"/>
                                        </p:tgtEl>
                                      </p:cBhvr>
                                    </p:animEffect>
                                  </p:childTnLst>
                                </p:cTn>
                              </p:par>
                            </p:childTnLst>
                          </p:cTn>
                        </p:par>
                      </p:childTnLst>
                    </p:cTn>
                  </p:par>
                  <p:par>
                    <p:cTn id="188" fill="hold">
                      <p:stCondLst>
                        <p:cond delay="indefinite"/>
                      </p:stCondLst>
                      <p:childTnLst>
                        <p:par>
                          <p:cTn id="189" fill="hold">
                            <p:stCondLst>
                              <p:cond delay="0"/>
                            </p:stCondLst>
                            <p:childTnLst>
                              <p:par>
                                <p:cTn id="190" presetID="34" presetClass="emph" presetSubtype="0" fill="hold" grpId="2" nodeType="clickEffect">
                                  <p:stCondLst>
                                    <p:cond delay="0"/>
                                  </p:stCondLst>
                                  <p:iterate type="lt">
                                    <p:tmPct val="10000"/>
                                  </p:iterate>
                                  <p:childTnLst>
                                    <p:animMotion origin="layout" path="M 0.0 0.0 L 0.0 -0.07213" pathEditMode="relative" ptsTypes="">
                                      <p:cBhvr>
                                        <p:cTn id="191" dur="250" accel="50000" decel="50000" autoRev="1" fill="hold">
                                          <p:stCondLst>
                                            <p:cond delay="0"/>
                                          </p:stCondLst>
                                        </p:cTn>
                                        <p:tgtEl>
                                          <p:spTgt spid="33"/>
                                        </p:tgtEl>
                                        <p:attrNameLst>
                                          <p:attrName>ppt_x</p:attrName>
                                          <p:attrName>ppt_y</p:attrName>
                                        </p:attrNameLst>
                                      </p:cBhvr>
                                    </p:animMotion>
                                    <p:animRot by="1500000">
                                      <p:cBhvr>
                                        <p:cTn id="192" dur="125" fill="hold">
                                          <p:stCondLst>
                                            <p:cond delay="0"/>
                                          </p:stCondLst>
                                        </p:cTn>
                                        <p:tgtEl>
                                          <p:spTgt spid="33"/>
                                        </p:tgtEl>
                                        <p:attrNameLst>
                                          <p:attrName>r</p:attrName>
                                        </p:attrNameLst>
                                      </p:cBhvr>
                                    </p:animRot>
                                    <p:animRot by="-1500000">
                                      <p:cBhvr>
                                        <p:cTn id="193" dur="125" fill="hold">
                                          <p:stCondLst>
                                            <p:cond delay="125"/>
                                          </p:stCondLst>
                                        </p:cTn>
                                        <p:tgtEl>
                                          <p:spTgt spid="33"/>
                                        </p:tgtEl>
                                        <p:attrNameLst>
                                          <p:attrName>r</p:attrName>
                                        </p:attrNameLst>
                                      </p:cBhvr>
                                    </p:animRot>
                                    <p:animRot by="-1500000">
                                      <p:cBhvr>
                                        <p:cTn id="194" dur="125" fill="hold">
                                          <p:stCondLst>
                                            <p:cond delay="250"/>
                                          </p:stCondLst>
                                        </p:cTn>
                                        <p:tgtEl>
                                          <p:spTgt spid="33"/>
                                        </p:tgtEl>
                                        <p:attrNameLst>
                                          <p:attrName>r</p:attrName>
                                        </p:attrNameLst>
                                      </p:cBhvr>
                                    </p:animRot>
                                    <p:animRot by="1500000">
                                      <p:cBhvr>
                                        <p:cTn id="195" dur="125" fill="hold">
                                          <p:stCondLst>
                                            <p:cond delay="375"/>
                                          </p:stCondLst>
                                        </p:cTn>
                                        <p:tgtEl>
                                          <p:spTgt spid="33"/>
                                        </p:tgtEl>
                                        <p:attrNameLst>
                                          <p:attrName>r</p:attrName>
                                        </p:attrNameLst>
                                      </p:cBhvr>
                                    </p:animRo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43"/>
                                        </p:tgtEl>
                                        <p:attrNameLst>
                                          <p:attrName>style.visibility</p:attrName>
                                        </p:attrNameLst>
                                      </p:cBhvr>
                                      <p:to>
                                        <p:strVal val="visible"/>
                                      </p:to>
                                    </p:set>
                                    <p:animEffect transition="in" filter="fade">
                                      <p:cBhvr>
                                        <p:cTn id="200" dur="500"/>
                                        <p:tgtEl>
                                          <p:spTgt spid="43"/>
                                        </p:tgtEl>
                                      </p:cBhvr>
                                    </p:animEffect>
                                  </p:childTnLst>
                                </p:cTn>
                              </p:par>
                            </p:childTnLst>
                          </p:cTn>
                        </p:par>
                      </p:childTnLst>
                    </p:cTn>
                  </p:par>
                  <p:par>
                    <p:cTn id="201" fill="hold">
                      <p:stCondLst>
                        <p:cond delay="indefinite"/>
                      </p:stCondLst>
                      <p:childTnLst>
                        <p:par>
                          <p:cTn id="202" fill="hold">
                            <p:stCondLst>
                              <p:cond delay="0"/>
                            </p:stCondLst>
                            <p:childTnLst>
                              <p:par>
                                <p:cTn id="203" presetID="34" presetClass="emph" presetSubtype="0" fill="hold" grpId="3" nodeType="clickEffect">
                                  <p:stCondLst>
                                    <p:cond delay="0"/>
                                  </p:stCondLst>
                                  <p:iterate type="lt">
                                    <p:tmPct val="10000"/>
                                  </p:iterate>
                                  <p:childTnLst>
                                    <p:animMotion origin="layout" path="M 0.0 0.0 L 0.0 -0.07213" pathEditMode="relative" ptsTypes="">
                                      <p:cBhvr>
                                        <p:cTn id="204" dur="250" accel="50000" decel="50000" autoRev="1" fill="hold">
                                          <p:stCondLst>
                                            <p:cond delay="0"/>
                                          </p:stCondLst>
                                        </p:cTn>
                                        <p:tgtEl>
                                          <p:spTgt spid="32"/>
                                        </p:tgtEl>
                                        <p:attrNameLst>
                                          <p:attrName>ppt_x</p:attrName>
                                          <p:attrName>ppt_y</p:attrName>
                                        </p:attrNameLst>
                                      </p:cBhvr>
                                    </p:animMotion>
                                    <p:animRot by="1500000">
                                      <p:cBhvr>
                                        <p:cTn id="205" dur="125" fill="hold">
                                          <p:stCondLst>
                                            <p:cond delay="0"/>
                                          </p:stCondLst>
                                        </p:cTn>
                                        <p:tgtEl>
                                          <p:spTgt spid="32"/>
                                        </p:tgtEl>
                                        <p:attrNameLst>
                                          <p:attrName>r</p:attrName>
                                        </p:attrNameLst>
                                      </p:cBhvr>
                                    </p:animRot>
                                    <p:animRot by="-1500000">
                                      <p:cBhvr>
                                        <p:cTn id="206" dur="125" fill="hold">
                                          <p:stCondLst>
                                            <p:cond delay="125"/>
                                          </p:stCondLst>
                                        </p:cTn>
                                        <p:tgtEl>
                                          <p:spTgt spid="32"/>
                                        </p:tgtEl>
                                        <p:attrNameLst>
                                          <p:attrName>r</p:attrName>
                                        </p:attrNameLst>
                                      </p:cBhvr>
                                    </p:animRot>
                                    <p:animRot by="-1500000">
                                      <p:cBhvr>
                                        <p:cTn id="207" dur="125" fill="hold">
                                          <p:stCondLst>
                                            <p:cond delay="250"/>
                                          </p:stCondLst>
                                        </p:cTn>
                                        <p:tgtEl>
                                          <p:spTgt spid="32"/>
                                        </p:tgtEl>
                                        <p:attrNameLst>
                                          <p:attrName>r</p:attrName>
                                        </p:attrNameLst>
                                      </p:cBhvr>
                                    </p:animRot>
                                    <p:animRot by="1500000">
                                      <p:cBhvr>
                                        <p:cTn id="208" dur="125" fill="hold">
                                          <p:stCondLst>
                                            <p:cond delay="375"/>
                                          </p:stCondLst>
                                        </p:cTn>
                                        <p:tgtEl>
                                          <p:spTgt spid="32"/>
                                        </p:tgtEl>
                                        <p:attrNameLst>
                                          <p:attrName>r</p:attrName>
                                        </p:attrNameLst>
                                      </p:cBhvr>
                                    </p:animRot>
                                  </p:childTnLst>
                                </p:cTn>
                              </p:par>
                            </p:childTnLst>
                          </p:cTn>
                        </p:par>
                      </p:childTnLst>
                    </p:cTn>
                  </p:par>
                  <p:par>
                    <p:cTn id="209" fill="hold">
                      <p:stCondLst>
                        <p:cond delay="indefinite"/>
                      </p:stCondLst>
                      <p:childTnLst>
                        <p:par>
                          <p:cTn id="210" fill="hold">
                            <p:stCondLst>
                              <p:cond delay="0"/>
                            </p:stCondLst>
                            <p:childTnLst>
                              <p:par>
                                <p:cTn id="211" presetID="34" presetClass="emph" presetSubtype="0" fill="hold" grpId="3" nodeType="clickEffect">
                                  <p:stCondLst>
                                    <p:cond delay="0"/>
                                  </p:stCondLst>
                                  <p:iterate type="lt">
                                    <p:tmPct val="10000"/>
                                  </p:iterate>
                                  <p:childTnLst>
                                    <p:animMotion origin="layout" path="M 0.0 0.0 L 0.0 -0.07213" pathEditMode="relative" ptsTypes="">
                                      <p:cBhvr>
                                        <p:cTn id="212" dur="250" accel="50000" decel="50000" autoRev="1" fill="hold">
                                          <p:stCondLst>
                                            <p:cond delay="0"/>
                                          </p:stCondLst>
                                        </p:cTn>
                                        <p:tgtEl>
                                          <p:spTgt spid="33"/>
                                        </p:tgtEl>
                                        <p:attrNameLst>
                                          <p:attrName>ppt_x</p:attrName>
                                          <p:attrName>ppt_y</p:attrName>
                                        </p:attrNameLst>
                                      </p:cBhvr>
                                    </p:animMotion>
                                    <p:animRot by="1500000">
                                      <p:cBhvr>
                                        <p:cTn id="213" dur="125" fill="hold">
                                          <p:stCondLst>
                                            <p:cond delay="0"/>
                                          </p:stCondLst>
                                        </p:cTn>
                                        <p:tgtEl>
                                          <p:spTgt spid="33"/>
                                        </p:tgtEl>
                                        <p:attrNameLst>
                                          <p:attrName>r</p:attrName>
                                        </p:attrNameLst>
                                      </p:cBhvr>
                                    </p:animRot>
                                    <p:animRot by="-1500000">
                                      <p:cBhvr>
                                        <p:cTn id="214" dur="125" fill="hold">
                                          <p:stCondLst>
                                            <p:cond delay="125"/>
                                          </p:stCondLst>
                                        </p:cTn>
                                        <p:tgtEl>
                                          <p:spTgt spid="33"/>
                                        </p:tgtEl>
                                        <p:attrNameLst>
                                          <p:attrName>r</p:attrName>
                                        </p:attrNameLst>
                                      </p:cBhvr>
                                    </p:animRot>
                                    <p:animRot by="-1500000">
                                      <p:cBhvr>
                                        <p:cTn id="215" dur="125" fill="hold">
                                          <p:stCondLst>
                                            <p:cond delay="250"/>
                                          </p:stCondLst>
                                        </p:cTn>
                                        <p:tgtEl>
                                          <p:spTgt spid="33"/>
                                        </p:tgtEl>
                                        <p:attrNameLst>
                                          <p:attrName>r</p:attrName>
                                        </p:attrNameLst>
                                      </p:cBhvr>
                                    </p:animRot>
                                    <p:animRot by="1500000">
                                      <p:cBhvr>
                                        <p:cTn id="216" dur="125" fill="hold">
                                          <p:stCondLst>
                                            <p:cond delay="375"/>
                                          </p:stCondLst>
                                        </p:cTn>
                                        <p:tgtEl>
                                          <p:spTgt spid="33"/>
                                        </p:tgtEl>
                                        <p:attrNameLst>
                                          <p:attrName>r</p:attrName>
                                        </p:attrNameLst>
                                      </p:cBhvr>
                                    </p:animRot>
                                  </p:childTnLst>
                                </p:cTn>
                              </p:par>
                            </p:childTnLst>
                          </p:cTn>
                        </p:par>
                      </p:childTnLst>
                    </p:cTn>
                  </p:par>
                  <p:par>
                    <p:cTn id="217" fill="hold">
                      <p:stCondLst>
                        <p:cond delay="indefinite"/>
                      </p:stCondLst>
                      <p:childTnLst>
                        <p:par>
                          <p:cTn id="218" fill="hold">
                            <p:stCondLst>
                              <p:cond delay="0"/>
                            </p:stCondLst>
                            <p:childTnLst>
                              <p:par>
                                <p:cTn id="219" presetID="47" presetClass="entr" presetSubtype="0" fill="hold" nodeType="clickEffect">
                                  <p:stCondLst>
                                    <p:cond delay="0"/>
                                  </p:stCondLst>
                                  <p:childTnLst>
                                    <p:set>
                                      <p:cBhvr>
                                        <p:cTn id="220" dur="1" fill="hold">
                                          <p:stCondLst>
                                            <p:cond delay="0"/>
                                          </p:stCondLst>
                                        </p:cTn>
                                        <p:tgtEl>
                                          <p:spTgt spid="53"/>
                                        </p:tgtEl>
                                        <p:attrNameLst>
                                          <p:attrName>style.visibility</p:attrName>
                                        </p:attrNameLst>
                                      </p:cBhvr>
                                      <p:to>
                                        <p:strVal val="visible"/>
                                      </p:to>
                                    </p:set>
                                    <p:animEffect transition="in" filter="fade">
                                      <p:cBhvr>
                                        <p:cTn id="221" dur="1000"/>
                                        <p:tgtEl>
                                          <p:spTgt spid="53"/>
                                        </p:tgtEl>
                                      </p:cBhvr>
                                    </p:animEffect>
                                    <p:anim calcmode="lin" valueType="num">
                                      <p:cBhvr>
                                        <p:cTn id="222" dur="1000" fill="hold"/>
                                        <p:tgtEl>
                                          <p:spTgt spid="53"/>
                                        </p:tgtEl>
                                        <p:attrNameLst>
                                          <p:attrName>ppt_x</p:attrName>
                                        </p:attrNameLst>
                                      </p:cBhvr>
                                      <p:tavLst>
                                        <p:tav tm="0">
                                          <p:val>
                                            <p:strVal val="#ppt_x"/>
                                          </p:val>
                                        </p:tav>
                                        <p:tav tm="100000">
                                          <p:val>
                                            <p:strVal val="#ppt_x"/>
                                          </p:val>
                                        </p:tav>
                                      </p:tavLst>
                                    </p:anim>
                                    <p:anim calcmode="lin" valueType="num">
                                      <p:cBhvr>
                                        <p:cTn id="22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presetID="53" presetClass="entr" presetSubtype="16" fill="hold" grpId="0" nodeType="clickEffect">
                                  <p:stCondLst>
                                    <p:cond delay="0"/>
                                  </p:stCondLst>
                                  <p:childTnLst>
                                    <p:set>
                                      <p:cBhvr>
                                        <p:cTn id="227" dur="1" fill="hold">
                                          <p:stCondLst>
                                            <p:cond delay="0"/>
                                          </p:stCondLst>
                                        </p:cTn>
                                        <p:tgtEl>
                                          <p:spTgt spid="58"/>
                                        </p:tgtEl>
                                        <p:attrNameLst>
                                          <p:attrName>style.visibility</p:attrName>
                                        </p:attrNameLst>
                                      </p:cBhvr>
                                      <p:to>
                                        <p:strVal val="visible"/>
                                      </p:to>
                                    </p:set>
                                    <p:anim calcmode="lin" valueType="num">
                                      <p:cBhvr>
                                        <p:cTn id="228" dur="500" fill="hold"/>
                                        <p:tgtEl>
                                          <p:spTgt spid="58"/>
                                        </p:tgtEl>
                                        <p:attrNameLst>
                                          <p:attrName>ppt_w</p:attrName>
                                        </p:attrNameLst>
                                      </p:cBhvr>
                                      <p:tavLst>
                                        <p:tav tm="0">
                                          <p:val>
                                            <p:fltVal val="0"/>
                                          </p:val>
                                        </p:tav>
                                        <p:tav tm="100000">
                                          <p:val>
                                            <p:strVal val="#ppt_w"/>
                                          </p:val>
                                        </p:tav>
                                      </p:tavLst>
                                    </p:anim>
                                    <p:anim calcmode="lin" valueType="num">
                                      <p:cBhvr>
                                        <p:cTn id="229" dur="500" fill="hold"/>
                                        <p:tgtEl>
                                          <p:spTgt spid="58"/>
                                        </p:tgtEl>
                                        <p:attrNameLst>
                                          <p:attrName>ppt_h</p:attrName>
                                        </p:attrNameLst>
                                      </p:cBhvr>
                                      <p:tavLst>
                                        <p:tav tm="0">
                                          <p:val>
                                            <p:fltVal val="0"/>
                                          </p:val>
                                        </p:tav>
                                        <p:tav tm="100000">
                                          <p:val>
                                            <p:strVal val="#ppt_h"/>
                                          </p:val>
                                        </p:tav>
                                      </p:tavLst>
                                    </p:anim>
                                    <p:animEffect transition="in" filter="fade">
                                      <p:cBhvr>
                                        <p:cTn id="230" dur="500"/>
                                        <p:tgtEl>
                                          <p:spTgt spid="58"/>
                                        </p:tgtEl>
                                      </p:cBhvr>
                                    </p:animEffect>
                                  </p:childTnLst>
                                </p:cTn>
                              </p:par>
                            </p:childTnLst>
                          </p:cTn>
                        </p:par>
                      </p:childTnLst>
                    </p:cTn>
                  </p:par>
                  <p:par>
                    <p:cTn id="231" fill="hold">
                      <p:stCondLst>
                        <p:cond delay="indefinite"/>
                      </p:stCondLst>
                      <p:childTnLst>
                        <p:par>
                          <p:cTn id="232" fill="hold">
                            <p:stCondLst>
                              <p:cond delay="0"/>
                            </p:stCondLst>
                            <p:childTnLst>
                              <p:par>
                                <p:cTn id="233" presetID="47" presetClass="entr" presetSubtype="0" fill="hold" nodeType="clickEffect">
                                  <p:stCondLst>
                                    <p:cond delay="0"/>
                                  </p:stCondLst>
                                  <p:childTnLst>
                                    <p:set>
                                      <p:cBhvr>
                                        <p:cTn id="234" dur="1" fill="hold">
                                          <p:stCondLst>
                                            <p:cond delay="0"/>
                                          </p:stCondLst>
                                        </p:cTn>
                                        <p:tgtEl>
                                          <p:spTgt spid="54"/>
                                        </p:tgtEl>
                                        <p:attrNameLst>
                                          <p:attrName>style.visibility</p:attrName>
                                        </p:attrNameLst>
                                      </p:cBhvr>
                                      <p:to>
                                        <p:strVal val="visible"/>
                                      </p:to>
                                    </p:set>
                                    <p:animEffect transition="in" filter="fade">
                                      <p:cBhvr>
                                        <p:cTn id="235" dur="1000"/>
                                        <p:tgtEl>
                                          <p:spTgt spid="54"/>
                                        </p:tgtEl>
                                      </p:cBhvr>
                                    </p:animEffect>
                                    <p:anim calcmode="lin" valueType="num">
                                      <p:cBhvr>
                                        <p:cTn id="236" dur="1000" fill="hold"/>
                                        <p:tgtEl>
                                          <p:spTgt spid="54"/>
                                        </p:tgtEl>
                                        <p:attrNameLst>
                                          <p:attrName>ppt_x</p:attrName>
                                        </p:attrNameLst>
                                      </p:cBhvr>
                                      <p:tavLst>
                                        <p:tav tm="0">
                                          <p:val>
                                            <p:strVal val="#ppt_x"/>
                                          </p:val>
                                        </p:tav>
                                        <p:tav tm="100000">
                                          <p:val>
                                            <p:strVal val="#ppt_x"/>
                                          </p:val>
                                        </p:tav>
                                      </p:tavLst>
                                    </p:anim>
                                    <p:anim calcmode="lin" valueType="num">
                                      <p:cBhvr>
                                        <p:cTn id="23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38" fill="hold">
                      <p:stCondLst>
                        <p:cond delay="indefinite"/>
                      </p:stCondLst>
                      <p:childTnLst>
                        <p:par>
                          <p:cTn id="239" fill="hold">
                            <p:stCondLst>
                              <p:cond delay="0"/>
                            </p:stCondLst>
                            <p:childTnLst>
                              <p:par>
                                <p:cTn id="240" presetID="53" presetClass="entr" presetSubtype="16" fill="hold" grpId="0" nodeType="clickEffect">
                                  <p:stCondLst>
                                    <p:cond delay="0"/>
                                  </p:stCondLst>
                                  <p:childTnLst>
                                    <p:set>
                                      <p:cBhvr>
                                        <p:cTn id="241" dur="1" fill="hold">
                                          <p:stCondLst>
                                            <p:cond delay="0"/>
                                          </p:stCondLst>
                                        </p:cTn>
                                        <p:tgtEl>
                                          <p:spTgt spid="59"/>
                                        </p:tgtEl>
                                        <p:attrNameLst>
                                          <p:attrName>style.visibility</p:attrName>
                                        </p:attrNameLst>
                                      </p:cBhvr>
                                      <p:to>
                                        <p:strVal val="visible"/>
                                      </p:to>
                                    </p:set>
                                    <p:anim calcmode="lin" valueType="num">
                                      <p:cBhvr>
                                        <p:cTn id="242" dur="500" fill="hold"/>
                                        <p:tgtEl>
                                          <p:spTgt spid="59"/>
                                        </p:tgtEl>
                                        <p:attrNameLst>
                                          <p:attrName>ppt_w</p:attrName>
                                        </p:attrNameLst>
                                      </p:cBhvr>
                                      <p:tavLst>
                                        <p:tav tm="0">
                                          <p:val>
                                            <p:fltVal val="0"/>
                                          </p:val>
                                        </p:tav>
                                        <p:tav tm="100000">
                                          <p:val>
                                            <p:strVal val="#ppt_w"/>
                                          </p:val>
                                        </p:tav>
                                      </p:tavLst>
                                    </p:anim>
                                    <p:anim calcmode="lin" valueType="num">
                                      <p:cBhvr>
                                        <p:cTn id="243" dur="500" fill="hold"/>
                                        <p:tgtEl>
                                          <p:spTgt spid="59"/>
                                        </p:tgtEl>
                                        <p:attrNameLst>
                                          <p:attrName>ppt_h</p:attrName>
                                        </p:attrNameLst>
                                      </p:cBhvr>
                                      <p:tavLst>
                                        <p:tav tm="0">
                                          <p:val>
                                            <p:fltVal val="0"/>
                                          </p:val>
                                        </p:tav>
                                        <p:tav tm="100000">
                                          <p:val>
                                            <p:strVal val="#ppt_h"/>
                                          </p:val>
                                        </p:tav>
                                      </p:tavLst>
                                    </p:anim>
                                    <p:animEffect transition="in" filter="fade">
                                      <p:cBhvr>
                                        <p:cTn id="244" dur="500"/>
                                        <p:tgtEl>
                                          <p:spTgt spid="59"/>
                                        </p:tgtEl>
                                      </p:cBhvr>
                                    </p:animEffect>
                                  </p:childTnLst>
                                </p:cTn>
                              </p:par>
                            </p:childTnLst>
                          </p:cTn>
                        </p:par>
                      </p:childTnLst>
                    </p:cTn>
                  </p:par>
                  <p:par>
                    <p:cTn id="245" fill="hold">
                      <p:stCondLst>
                        <p:cond delay="indefinite"/>
                      </p:stCondLst>
                      <p:childTnLst>
                        <p:par>
                          <p:cTn id="246" fill="hold">
                            <p:stCondLst>
                              <p:cond delay="0"/>
                            </p:stCondLst>
                            <p:childTnLst>
                              <p:par>
                                <p:cTn id="247" presetID="47" presetClass="entr" presetSubtype="0" fill="hold" nodeType="clickEffect">
                                  <p:stCondLst>
                                    <p:cond delay="0"/>
                                  </p:stCondLst>
                                  <p:childTnLst>
                                    <p:set>
                                      <p:cBhvr>
                                        <p:cTn id="248" dur="1" fill="hold">
                                          <p:stCondLst>
                                            <p:cond delay="0"/>
                                          </p:stCondLst>
                                        </p:cTn>
                                        <p:tgtEl>
                                          <p:spTgt spid="55"/>
                                        </p:tgtEl>
                                        <p:attrNameLst>
                                          <p:attrName>style.visibility</p:attrName>
                                        </p:attrNameLst>
                                      </p:cBhvr>
                                      <p:to>
                                        <p:strVal val="visible"/>
                                      </p:to>
                                    </p:set>
                                    <p:animEffect transition="in" filter="fade">
                                      <p:cBhvr>
                                        <p:cTn id="249" dur="1000"/>
                                        <p:tgtEl>
                                          <p:spTgt spid="55"/>
                                        </p:tgtEl>
                                      </p:cBhvr>
                                    </p:animEffect>
                                    <p:anim calcmode="lin" valueType="num">
                                      <p:cBhvr>
                                        <p:cTn id="250" dur="1000" fill="hold"/>
                                        <p:tgtEl>
                                          <p:spTgt spid="55"/>
                                        </p:tgtEl>
                                        <p:attrNameLst>
                                          <p:attrName>ppt_x</p:attrName>
                                        </p:attrNameLst>
                                      </p:cBhvr>
                                      <p:tavLst>
                                        <p:tav tm="0">
                                          <p:val>
                                            <p:strVal val="#ppt_x"/>
                                          </p:val>
                                        </p:tav>
                                        <p:tav tm="100000">
                                          <p:val>
                                            <p:strVal val="#ppt_x"/>
                                          </p:val>
                                        </p:tav>
                                      </p:tavLst>
                                    </p:anim>
                                    <p:anim calcmode="lin" valueType="num">
                                      <p:cBhvr>
                                        <p:cTn id="25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52" fill="hold">
                      <p:stCondLst>
                        <p:cond delay="indefinite"/>
                      </p:stCondLst>
                      <p:childTnLst>
                        <p:par>
                          <p:cTn id="253" fill="hold">
                            <p:stCondLst>
                              <p:cond delay="0"/>
                            </p:stCondLst>
                            <p:childTnLst>
                              <p:par>
                                <p:cTn id="254" presetID="53" presetClass="entr" presetSubtype="16" fill="hold" grpId="0" nodeType="clickEffect">
                                  <p:stCondLst>
                                    <p:cond delay="0"/>
                                  </p:stCondLst>
                                  <p:childTnLst>
                                    <p:set>
                                      <p:cBhvr>
                                        <p:cTn id="255" dur="1" fill="hold">
                                          <p:stCondLst>
                                            <p:cond delay="0"/>
                                          </p:stCondLst>
                                        </p:cTn>
                                        <p:tgtEl>
                                          <p:spTgt spid="57"/>
                                        </p:tgtEl>
                                        <p:attrNameLst>
                                          <p:attrName>style.visibility</p:attrName>
                                        </p:attrNameLst>
                                      </p:cBhvr>
                                      <p:to>
                                        <p:strVal val="visible"/>
                                      </p:to>
                                    </p:set>
                                    <p:anim calcmode="lin" valueType="num">
                                      <p:cBhvr>
                                        <p:cTn id="256" dur="500" fill="hold"/>
                                        <p:tgtEl>
                                          <p:spTgt spid="57"/>
                                        </p:tgtEl>
                                        <p:attrNameLst>
                                          <p:attrName>ppt_w</p:attrName>
                                        </p:attrNameLst>
                                      </p:cBhvr>
                                      <p:tavLst>
                                        <p:tav tm="0">
                                          <p:val>
                                            <p:fltVal val="0"/>
                                          </p:val>
                                        </p:tav>
                                        <p:tav tm="100000">
                                          <p:val>
                                            <p:strVal val="#ppt_w"/>
                                          </p:val>
                                        </p:tav>
                                      </p:tavLst>
                                    </p:anim>
                                    <p:anim calcmode="lin" valueType="num">
                                      <p:cBhvr>
                                        <p:cTn id="257" dur="500" fill="hold"/>
                                        <p:tgtEl>
                                          <p:spTgt spid="57"/>
                                        </p:tgtEl>
                                        <p:attrNameLst>
                                          <p:attrName>ppt_h</p:attrName>
                                        </p:attrNameLst>
                                      </p:cBhvr>
                                      <p:tavLst>
                                        <p:tav tm="0">
                                          <p:val>
                                            <p:fltVal val="0"/>
                                          </p:val>
                                        </p:tav>
                                        <p:tav tm="100000">
                                          <p:val>
                                            <p:strVal val="#ppt_h"/>
                                          </p:val>
                                        </p:tav>
                                      </p:tavLst>
                                    </p:anim>
                                    <p:animEffect transition="in" filter="fade">
                                      <p:cBhvr>
                                        <p:cTn id="258" dur="500"/>
                                        <p:tgtEl>
                                          <p:spTgt spid="57"/>
                                        </p:tgtEl>
                                      </p:cBhvr>
                                    </p:animEffect>
                                  </p:childTnLst>
                                </p:cTn>
                              </p:par>
                            </p:childTnLst>
                          </p:cTn>
                        </p:par>
                      </p:childTnLst>
                    </p:cTn>
                  </p:par>
                  <p:par>
                    <p:cTn id="259" fill="hold">
                      <p:stCondLst>
                        <p:cond delay="indefinite"/>
                      </p:stCondLst>
                      <p:childTnLst>
                        <p:par>
                          <p:cTn id="260" fill="hold">
                            <p:stCondLst>
                              <p:cond delay="0"/>
                            </p:stCondLst>
                            <p:childTnLst>
                              <p:par>
                                <p:cTn id="261" presetID="53" presetClass="entr" presetSubtype="16" fill="hold" grpId="0" nodeType="clickEffect">
                                  <p:stCondLst>
                                    <p:cond delay="0"/>
                                  </p:stCondLst>
                                  <p:childTnLst>
                                    <p:set>
                                      <p:cBhvr>
                                        <p:cTn id="262" dur="1" fill="hold">
                                          <p:stCondLst>
                                            <p:cond delay="0"/>
                                          </p:stCondLst>
                                        </p:cTn>
                                        <p:tgtEl>
                                          <p:spTgt spid="60"/>
                                        </p:tgtEl>
                                        <p:attrNameLst>
                                          <p:attrName>style.visibility</p:attrName>
                                        </p:attrNameLst>
                                      </p:cBhvr>
                                      <p:to>
                                        <p:strVal val="visible"/>
                                      </p:to>
                                    </p:set>
                                    <p:anim calcmode="lin" valueType="num">
                                      <p:cBhvr>
                                        <p:cTn id="263" dur="500" fill="hold"/>
                                        <p:tgtEl>
                                          <p:spTgt spid="60"/>
                                        </p:tgtEl>
                                        <p:attrNameLst>
                                          <p:attrName>ppt_w</p:attrName>
                                        </p:attrNameLst>
                                      </p:cBhvr>
                                      <p:tavLst>
                                        <p:tav tm="0">
                                          <p:val>
                                            <p:fltVal val="0"/>
                                          </p:val>
                                        </p:tav>
                                        <p:tav tm="100000">
                                          <p:val>
                                            <p:strVal val="#ppt_w"/>
                                          </p:val>
                                        </p:tav>
                                      </p:tavLst>
                                    </p:anim>
                                    <p:anim calcmode="lin" valueType="num">
                                      <p:cBhvr>
                                        <p:cTn id="264" dur="500" fill="hold"/>
                                        <p:tgtEl>
                                          <p:spTgt spid="60"/>
                                        </p:tgtEl>
                                        <p:attrNameLst>
                                          <p:attrName>ppt_h</p:attrName>
                                        </p:attrNameLst>
                                      </p:cBhvr>
                                      <p:tavLst>
                                        <p:tav tm="0">
                                          <p:val>
                                            <p:fltVal val="0"/>
                                          </p:val>
                                        </p:tav>
                                        <p:tav tm="100000">
                                          <p:val>
                                            <p:strVal val="#ppt_h"/>
                                          </p:val>
                                        </p:tav>
                                      </p:tavLst>
                                    </p:anim>
                                    <p:animEffect transition="in" filter="fade">
                                      <p:cBhvr>
                                        <p:cTn id="265" dur="500"/>
                                        <p:tgtEl>
                                          <p:spTgt spid="60"/>
                                        </p:tgtEl>
                                      </p:cBhvr>
                                    </p:animEffect>
                                  </p:childTnLst>
                                </p:cTn>
                              </p:par>
                            </p:childTnLst>
                          </p:cTn>
                        </p:par>
                      </p:childTnLst>
                    </p:cTn>
                  </p:par>
                  <p:par>
                    <p:cTn id="266" fill="hold">
                      <p:stCondLst>
                        <p:cond delay="indefinite"/>
                      </p:stCondLst>
                      <p:childTnLst>
                        <p:par>
                          <p:cTn id="267" fill="hold">
                            <p:stCondLst>
                              <p:cond delay="0"/>
                            </p:stCondLst>
                            <p:childTnLst>
                              <p:par>
                                <p:cTn id="268" presetID="47" presetClass="entr" presetSubtype="0" fill="hold" nodeType="clickEffect">
                                  <p:stCondLst>
                                    <p:cond delay="0"/>
                                  </p:stCondLst>
                                  <p:childTnLst>
                                    <p:set>
                                      <p:cBhvr>
                                        <p:cTn id="269" dur="1" fill="hold">
                                          <p:stCondLst>
                                            <p:cond delay="0"/>
                                          </p:stCondLst>
                                        </p:cTn>
                                        <p:tgtEl>
                                          <p:spTgt spid="61"/>
                                        </p:tgtEl>
                                        <p:attrNameLst>
                                          <p:attrName>style.visibility</p:attrName>
                                        </p:attrNameLst>
                                      </p:cBhvr>
                                      <p:to>
                                        <p:strVal val="visible"/>
                                      </p:to>
                                    </p:set>
                                    <p:animEffect transition="in" filter="fade">
                                      <p:cBhvr>
                                        <p:cTn id="270" dur="1000"/>
                                        <p:tgtEl>
                                          <p:spTgt spid="61"/>
                                        </p:tgtEl>
                                      </p:cBhvr>
                                    </p:animEffect>
                                    <p:anim calcmode="lin" valueType="num">
                                      <p:cBhvr>
                                        <p:cTn id="271" dur="1000" fill="hold"/>
                                        <p:tgtEl>
                                          <p:spTgt spid="61"/>
                                        </p:tgtEl>
                                        <p:attrNameLst>
                                          <p:attrName>ppt_x</p:attrName>
                                        </p:attrNameLst>
                                      </p:cBhvr>
                                      <p:tavLst>
                                        <p:tav tm="0">
                                          <p:val>
                                            <p:strVal val="#ppt_x"/>
                                          </p:val>
                                        </p:tav>
                                        <p:tav tm="100000">
                                          <p:val>
                                            <p:strVal val="#ppt_x"/>
                                          </p:val>
                                        </p:tav>
                                      </p:tavLst>
                                    </p:anim>
                                    <p:anim calcmode="lin" valueType="num">
                                      <p:cBhvr>
                                        <p:cTn id="27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73" fill="hold">
                      <p:stCondLst>
                        <p:cond delay="indefinite"/>
                      </p:stCondLst>
                      <p:childTnLst>
                        <p:par>
                          <p:cTn id="274" fill="hold">
                            <p:stCondLst>
                              <p:cond delay="0"/>
                            </p:stCondLst>
                            <p:childTnLst>
                              <p:par>
                                <p:cTn id="275" presetID="53" presetClass="entr" presetSubtype="16" fill="hold" grpId="0" nodeType="clickEffect">
                                  <p:stCondLst>
                                    <p:cond delay="0"/>
                                  </p:stCondLst>
                                  <p:childTnLst>
                                    <p:set>
                                      <p:cBhvr>
                                        <p:cTn id="276" dur="1" fill="hold">
                                          <p:stCondLst>
                                            <p:cond delay="0"/>
                                          </p:stCondLst>
                                        </p:cTn>
                                        <p:tgtEl>
                                          <p:spTgt spid="63"/>
                                        </p:tgtEl>
                                        <p:attrNameLst>
                                          <p:attrName>style.visibility</p:attrName>
                                        </p:attrNameLst>
                                      </p:cBhvr>
                                      <p:to>
                                        <p:strVal val="visible"/>
                                      </p:to>
                                    </p:set>
                                    <p:anim calcmode="lin" valueType="num">
                                      <p:cBhvr>
                                        <p:cTn id="277" dur="500" fill="hold"/>
                                        <p:tgtEl>
                                          <p:spTgt spid="63"/>
                                        </p:tgtEl>
                                        <p:attrNameLst>
                                          <p:attrName>ppt_w</p:attrName>
                                        </p:attrNameLst>
                                      </p:cBhvr>
                                      <p:tavLst>
                                        <p:tav tm="0">
                                          <p:val>
                                            <p:fltVal val="0"/>
                                          </p:val>
                                        </p:tav>
                                        <p:tav tm="100000">
                                          <p:val>
                                            <p:strVal val="#ppt_w"/>
                                          </p:val>
                                        </p:tav>
                                      </p:tavLst>
                                    </p:anim>
                                    <p:anim calcmode="lin" valueType="num">
                                      <p:cBhvr>
                                        <p:cTn id="278" dur="500" fill="hold"/>
                                        <p:tgtEl>
                                          <p:spTgt spid="63"/>
                                        </p:tgtEl>
                                        <p:attrNameLst>
                                          <p:attrName>ppt_h</p:attrName>
                                        </p:attrNameLst>
                                      </p:cBhvr>
                                      <p:tavLst>
                                        <p:tav tm="0">
                                          <p:val>
                                            <p:fltVal val="0"/>
                                          </p:val>
                                        </p:tav>
                                        <p:tav tm="100000">
                                          <p:val>
                                            <p:strVal val="#ppt_h"/>
                                          </p:val>
                                        </p:tav>
                                      </p:tavLst>
                                    </p:anim>
                                    <p:animEffect transition="in" filter="fade">
                                      <p:cBhvr>
                                        <p:cTn id="27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4" grpId="0"/>
      <p:bldP spid="24" grpId="1"/>
      <p:bldP spid="25" grpId="0"/>
      <p:bldP spid="25" grpId="1"/>
      <p:bldP spid="29" grpId="0"/>
      <p:bldP spid="30" grpId="0"/>
      <p:bldP spid="30" grpId="1"/>
      <p:bldP spid="31" grpId="0"/>
      <p:bldP spid="31" grpId="1"/>
      <p:bldP spid="32" grpId="0"/>
      <p:bldP spid="32" grpId="1"/>
      <p:bldP spid="32" grpId="2"/>
      <p:bldP spid="32" grpId="3"/>
      <p:bldP spid="33" grpId="0"/>
      <p:bldP spid="33" grpId="1"/>
      <p:bldP spid="33" grpId="2"/>
      <p:bldP spid="33" grpId="3"/>
      <p:bldP spid="34" grpId="0"/>
      <p:bldP spid="34" grpId="1"/>
      <p:bldP spid="35" grpId="0"/>
      <p:bldP spid="35" grpId="1"/>
      <p:bldP spid="37" grpId="0"/>
      <p:bldP spid="37" grpId="1"/>
      <p:bldP spid="38" grpId="0"/>
      <p:bldP spid="38" grpId="1"/>
      <p:bldP spid="39" grpId="0"/>
      <p:bldP spid="39" grpId="1"/>
      <p:bldP spid="40" grpId="0"/>
      <p:bldP spid="41" grpId="0"/>
      <p:bldP spid="42" grpId="0"/>
      <p:bldP spid="43" grpId="0"/>
      <p:bldP spid="44" grpId="0"/>
      <p:bldP spid="57" grpId="0"/>
      <p:bldP spid="58" grpId="0"/>
      <p:bldP spid="59" grpId="0"/>
      <p:bldP spid="60" grpId="0"/>
      <p:bldP spid="6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3.3|3.3|1.4|1.6|4|3.6|0.7|3.1|2|3.7|1.2|0.9|2.3|3.4|3.9|2.9"/>
</p:tagLst>
</file>

<file path=ppt/tags/tag10.xml><?xml version="1.0" encoding="utf-8"?>
<p:tagLst xmlns:a="http://schemas.openxmlformats.org/drawingml/2006/main" xmlns:r="http://schemas.openxmlformats.org/officeDocument/2006/relationships" xmlns:p="http://schemas.openxmlformats.org/presentationml/2006/main">
  <p:tag name="TIMING" val="|0.1|4.1|1.8|4.3|1.6|2.2|1.2|1|1.3|1.6|0.8|0.8|1.5|1.2|4.2|1.8|4.6|1.3|2.2|0.8"/>
</p:tagLst>
</file>

<file path=ppt/tags/tag11.xml><?xml version="1.0" encoding="utf-8"?>
<p:tagLst xmlns:a="http://schemas.openxmlformats.org/drawingml/2006/main" xmlns:r="http://schemas.openxmlformats.org/officeDocument/2006/relationships" xmlns:p="http://schemas.openxmlformats.org/presentationml/2006/main">
  <p:tag name="TIMING" val="|0.1|4.3|2|1.7|1.4|1.3|4.3|1.3|1.1|1|1|1|0.9|1|2.6|1.3|1|1|1.1|1.2|0.8|2.4|1.2|4.9|1.3"/>
</p:tagLst>
</file>

<file path=ppt/tags/tag12.xml><?xml version="1.0" encoding="utf-8"?>
<p:tagLst xmlns:a="http://schemas.openxmlformats.org/drawingml/2006/main" xmlns:r="http://schemas.openxmlformats.org/officeDocument/2006/relationships" xmlns:p="http://schemas.openxmlformats.org/presentationml/2006/main">
  <p:tag name="TIMING" val="|1.1|3.6|1.3|1.2|0.9|3.8|1.1|0.9|1|0.9|1|1|2.7|2.2|1.1|4.4|1.4|3.7|4.1|1|2.7|0.7|1.1|2.6"/>
</p:tagLst>
</file>

<file path=ppt/tags/tag13.xml><?xml version="1.0" encoding="utf-8"?>
<p:tagLst xmlns:a="http://schemas.openxmlformats.org/drawingml/2006/main" xmlns:r="http://schemas.openxmlformats.org/officeDocument/2006/relationships" xmlns:p="http://schemas.openxmlformats.org/presentationml/2006/main">
  <p:tag name="TIMING" val="|0.1|3.4|1.2|1.7|1.7|1.5|0.9|1.7"/>
</p:tagLst>
</file>

<file path=ppt/tags/tag14.xml><?xml version="1.0" encoding="utf-8"?>
<p:tagLst xmlns:a="http://schemas.openxmlformats.org/drawingml/2006/main" xmlns:r="http://schemas.openxmlformats.org/officeDocument/2006/relationships" xmlns:p="http://schemas.openxmlformats.org/presentationml/2006/main">
  <p:tag name="TIMING" val="|0.4|9.2|1.4|1.6|1.2|1.5|1.1|2.7|1.3|11.8|2.7|2.3|2.4|2.6|1.9|2.5|2.1|2.2|1.7|1.4"/>
</p:tagLst>
</file>

<file path=ppt/tags/tag15.xml><?xml version="1.0" encoding="utf-8"?>
<p:tagLst xmlns:a="http://schemas.openxmlformats.org/drawingml/2006/main" xmlns:r="http://schemas.openxmlformats.org/officeDocument/2006/relationships" xmlns:p="http://schemas.openxmlformats.org/presentationml/2006/main">
  <p:tag name="TIMING" val="|1|2.6|1.6|1.6|1.9|2.7|2.9|3.3|1.2|6"/>
</p:tagLst>
</file>

<file path=ppt/tags/tag16.xml><?xml version="1.0" encoding="utf-8"?>
<p:tagLst xmlns:a="http://schemas.openxmlformats.org/drawingml/2006/main" xmlns:r="http://schemas.openxmlformats.org/officeDocument/2006/relationships" xmlns:p="http://schemas.openxmlformats.org/presentationml/2006/main">
  <p:tag name="TIMING" val="|0|4.2|1.4|2|1.8|1.7|1.6|0.8|1.4|1.3|1.3|1.3|2.1|0.9|1.5|1.5|1.5|0.8|1.3|1.1|1.2|1.4|1.4|1.2|1.4|1.5|1.2|1.8|1.9|1.8|4.6|1.8|4.7"/>
</p:tagLst>
</file>

<file path=ppt/tags/tag2.xml><?xml version="1.0" encoding="utf-8"?>
<p:tagLst xmlns:a="http://schemas.openxmlformats.org/drawingml/2006/main" xmlns:r="http://schemas.openxmlformats.org/officeDocument/2006/relationships" xmlns:p="http://schemas.openxmlformats.org/presentationml/2006/main">
  <p:tag name="TIMING" val="|0.1|2.3|2|2.6|1.5|2.7|2|2.2|1.8|2.8|2.1"/>
</p:tagLst>
</file>

<file path=ppt/tags/tag3.xml><?xml version="1.0" encoding="utf-8"?>
<p:tagLst xmlns:a="http://schemas.openxmlformats.org/drawingml/2006/main" xmlns:r="http://schemas.openxmlformats.org/officeDocument/2006/relationships" xmlns:p="http://schemas.openxmlformats.org/presentationml/2006/main">
  <p:tag name="TIMING" val="|0.4|1.1"/>
</p:tagLst>
</file>

<file path=ppt/tags/tag4.xml><?xml version="1.0" encoding="utf-8"?>
<p:tagLst xmlns:a="http://schemas.openxmlformats.org/drawingml/2006/main" xmlns:r="http://schemas.openxmlformats.org/officeDocument/2006/relationships" xmlns:p="http://schemas.openxmlformats.org/presentationml/2006/main">
  <p:tag name="TIMING" val="|0.3|4.2|5.1|4.2|4.8|1.6|1.7|0.8|0.2|2.4|1.1|0.3|0.4|1.1|0.9|0.2|0.3|0.9|1|0.3|0.5|5|4|1.7|2.4|1|3.2|0.8|1.8|2|1|1|1.1|4.9|0.6|0.3|0.3|0.2|0.2|0.2|0.2|0.2|0.3|0.2|0.3|0.7|0.5|2"/>
</p:tagLst>
</file>

<file path=ppt/tags/tag5.xml><?xml version="1.0" encoding="utf-8"?>
<p:tagLst xmlns:a="http://schemas.openxmlformats.org/drawingml/2006/main" xmlns:r="http://schemas.openxmlformats.org/officeDocument/2006/relationships" xmlns:p="http://schemas.openxmlformats.org/presentationml/2006/main">
  <p:tag name="TIMING" val="|0.1|5.1|1.2|3.2|1.5|1.3|2.7|1.6|2.2|4.5|5.7|1.4|1|1.8|1.2|0.7|0.6|3.8"/>
</p:tagLst>
</file>

<file path=ppt/tags/tag6.xml><?xml version="1.0" encoding="utf-8"?>
<p:tagLst xmlns:a="http://schemas.openxmlformats.org/drawingml/2006/main" xmlns:r="http://schemas.openxmlformats.org/officeDocument/2006/relationships" xmlns:p="http://schemas.openxmlformats.org/presentationml/2006/main">
  <p:tag name="TIMING" val="|0.5|4.4|1.2|1.1|0.9|0.9|0.9|0.9|0.8|0.7|0.7|0.8|1.8|1.3|1.3|1.1|1.1|0.9|0.9|1.6|0.9|0.6|0.9|0.6|0.6|2.9|1.6|1.1"/>
</p:tagLst>
</file>

<file path=ppt/tags/tag7.xml><?xml version="1.0" encoding="utf-8"?>
<p:tagLst xmlns:a="http://schemas.openxmlformats.org/drawingml/2006/main" xmlns:r="http://schemas.openxmlformats.org/officeDocument/2006/relationships" xmlns:p="http://schemas.openxmlformats.org/presentationml/2006/main">
  <p:tag name="TIMING" val="|0.5|4.6|0.9|0.9|0.8|0.8|0.8|0.8|0.8|1.6|1.5|0.8|0.8|0.7|0.7|0.8|2.8|1.9|2.7|1.5|1|4.7|2.5|1.1|1.1|0.9|0.8|0.8|0.8|0.7|0.7|0.8|1.4|0.7|0.7|0.6|0.7|0.7|0.7|0.7|1.5|1.6|1.3|0.9|1|0.7|0.8|0.8|1.1|2.3|1.8|0.8|0.7|0.7|0.8|0.6|0.5|0.5|0.6|3.9"/>
</p:tagLst>
</file>

<file path=ppt/tags/tag8.xml><?xml version="1.0" encoding="utf-8"?>
<p:tagLst xmlns:a="http://schemas.openxmlformats.org/drawingml/2006/main" xmlns:r="http://schemas.openxmlformats.org/officeDocument/2006/relationships" xmlns:p="http://schemas.openxmlformats.org/presentationml/2006/main">
  <p:tag name="TIMING" val="|0.7|4.1|5.7|7.6|1.6|2.9|1.8|1.8|3.3|2|1.6|1.3|1.8|1.4|1.1|4.8|1.5|1.6|0.8|2|1|3.6|1.2|1|9|3.1|1.5|1|1|1|0.9|1.2"/>
</p:tagLst>
</file>

<file path=ppt/tags/tag9.xml><?xml version="1.0" encoding="utf-8"?>
<p:tagLst xmlns:a="http://schemas.openxmlformats.org/drawingml/2006/main" xmlns:r="http://schemas.openxmlformats.org/officeDocument/2006/relationships" xmlns:p="http://schemas.openxmlformats.org/presentationml/2006/main">
  <p:tag name="TIMING" val="|0.3|9.7|0.9|3.1|2.4|0.8|1.6|0.9|0.6|2.1|1|0.7|0.6|0.8|0.9|0.9|0.9|0.9|1|1.8|1.1|1.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TotalTime>
  <Words>833</Words>
  <Application>Microsoft Office PowerPoint</Application>
  <PresentationFormat>Widescreen</PresentationFormat>
  <Paragraphs>217</Paragraphs>
  <Slides>18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B Kamran</vt:lpstr>
      <vt:lpstr>B Koodak</vt:lpstr>
      <vt:lpstr>B Morvarid</vt:lpstr>
      <vt:lpstr>B Nazanin</vt:lpstr>
      <vt:lpstr>Calibri</vt:lpstr>
      <vt:lpstr>Calibri Light</vt:lpstr>
      <vt:lpstr>Cambria Math</vt:lpstr>
      <vt:lpstr>Mj_Faraz</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 zahra</dc:creator>
  <cp:lastModifiedBy>ya zahra</cp:lastModifiedBy>
  <cp:revision>385</cp:revision>
  <dcterms:created xsi:type="dcterms:W3CDTF">2013-12-11T16:54:22Z</dcterms:created>
  <dcterms:modified xsi:type="dcterms:W3CDTF">2014-01-03T10:38:41Z</dcterms:modified>
</cp:coreProperties>
</file>